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Lst>
  <p:notesMasterIdLst>
    <p:notesMasterId r:id="rId26"/>
  </p:notesMasterIdLst>
  <p:handoutMasterIdLst>
    <p:handoutMasterId r:id="rId27"/>
  </p:handoutMasterIdLst>
  <p:sldIdLst>
    <p:sldId id="2549" r:id="rId2"/>
    <p:sldId id="2561" r:id="rId3"/>
    <p:sldId id="2562" r:id="rId4"/>
    <p:sldId id="2565" r:id="rId5"/>
    <p:sldId id="2568" r:id="rId6"/>
    <p:sldId id="2569" r:id="rId7"/>
    <p:sldId id="2567" r:id="rId8"/>
    <p:sldId id="2577" r:id="rId9"/>
    <p:sldId id="2574" r:id="rId10"/>
    <p:sldId id="2576" r:id="rId11"/>
    <p:sldId id="2566" r:id="rId12"/>
    <p:sldId id="2578" r:id="rId13"/>
    <p:sldId id="2579" r:id="rId14"/>
    <p:sldId id="2580" r:id="rId15"/>
    <p:sldId id="2583" r:id="rId16"/>
    <p:sldId id="2584" r:id="rId17"/>
    <p:sldId id="2555" r:id="rId18"/>
    <p:sldId id="2571" r:id="rId19"/>
    <p:sldId id="2537" r:id="rId20"/>
    <p:sldId id="2582" r:id="rId21"/>
    <p:sldId id="2560" r:id="rId22"/>
    <p:sldId id="2585" r:id="rId23"/>
    <p:sldId id="2589" r:id="rId24"/>
    <p:sldId id="2588"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239ABA4-9DD2-4503-B3CB-1E288414BADC}">
          <p14:sldIdLst>
            <p14:sldId id="2549"/>
            <p14:sldId id="2561"/>
            <p14:sldId id="2562"/>
          </p14:sldIdLst>
        </p14:section>
        <p14:section name="State of art" id="{B02D49B5-65A8-4127-B9FF-484D74A9BB31}">
          <p14:sldIdLst>
            <p14:sldId id="2565"/>
            <p14:sldId id="2568"/>
            <p14:sldId id="2569"/>
            <p14:sldId id="2567"/>
            <p14:sldId id="2577"/>
            <p14:sldId id="2574"/>
            <p14:sldId id="2576"/>
            <p14:sldId id="2566"/>
          </p14:sldIdLst>
        </p14:section>
        <p14:section name="Hypothesis" id="{72BF59BF-8C02-441C-8EC2-A3254CC34ACD}">
          <p14:sldIdLst>
            <p14:sldId id="2578"/>
          </p14:sldIdLst>
        </p14:section>
        <p14:section name="Experiences" id="{961661AB-06CA-4469-A305-CE1D429181C1}">
          <p14:sldIdLst>
            <p14:sldId id="2579"/>
            <p14:sldId id="2580"/>
            <p14:sldId id="2583"/>
            <p14:sldId id="2584"/>
            <p14:sldId id="2555"/>
            <p14:sldId id="2571"/>
          </p14:sldIdLst>
        </p14:section>
        <p14:section name="Hypothesis answer" id="{3E254858-2CD3-4F7B-8AED-1E11928700E0}">
          <p14:sldIdLst>
            <p14:sldId id="2537"/>
          </p14:sldIdLst>
        </p14:section>
        <p14:section name="Problem response" id="{3EAF2DDE-D1F8-43A9-8AF2-933B3B09154A}">
          <p14:sldIdLst>
            <p14:sldId id="2582"/>
          </p14:sldIdLst>
        </p14:section>
        <p14:section name="Conclusion" id="{B094023F-E7EA-4F9C-A6BA-F0E1261D6FBD}">
          <p14:sldIdLst>
            <p14:sldId id="2560"/>
          </p14:sldIdLst>
        </p14:section>
        <p14:section name="References and Annexes" id="{B139FB11-ACD1-447D-B084-012DF2B255D6}">
          <p14:sldIdLst>
            <p14:sldId id="2585"/>
            <p14:sldId id="2589"/>
            <p14:sldId id="25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ACA"/>
    <a:srgbClr val="C5AE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8241EC-F9D0-46DF-89E4-2C854246ED4C}" v="961" dt="2022-05-25T11:41:38.039"/>
    <p1510:client id="{5AA9A954-36D9-4900-A4BC-B89F23F77879}" v="3141" dt="2022-05-25T11:43:26.253"/>
    <p1510:client id="{6F50F9B0-D515-4C12-BA08-580172BD7758}" v="1301" dt="2022-05-25T11:24:32.242"/>
    <p1510:client id="{8E21ED7B-6127-4579-A371-52243FCDFBAD}" v="333" dt="2022-05-24T22:09:31.857"/>
    <p1510:client id="{914E0675-C62B-6F69-637C-A20287EC0A8D}" v="85" dt="2022-05-24T22:50:52.997"/>
    <p1510:client id="{94909F80-46D9-9580-4E7B-DFFFA555B305}" v="1" dt="2022-05-24T13:18:19.711"/>
    <p1510:client id="{96BF10B0-4674-1E1A-A227-A29838607955}" v="5" dt="2022-05-25T11:03:51.819"/>
    <p1510:client id="{CCD1D113-E2FA-3E3D-A651-DF0D1E7D4886}" v="215" dt="2022-05-25T09:06:15.305"/>
    <p1510:client id="{D372DB42-74B6-4D90-9EA7-D949B71057E9}" v="21" dt="2022-05-25T10:32:09.867"/>
    <p1510:client id="{FB354F77-27FD-F7F1-57D5-011A61811BBE}" v="12" dt="2022-05-25T09:15:52.540"/>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entin" userId="cf83966a-33de-4f8c-9308-d13d92f4ca5b" providerId="ADAL" clId="{D372DB42-74B6-4D90-9EA7-D949B71057E9}"/>
    <pc:docChg chg="custSel modSld">
      <pc:chgData name="Valentin" userId="cf83966a-33de-4f8c-9308-d13d92f4ca5b" providerId="ADAL" clId="{D372DB42-74B6-4D90-9EA7-D949B71057E9}" dt="2022-05-25T10:32:09.867" v="20"/>
      <pc:docMkLst>
        <pc:docMk/>
      </pc:docMkLst>
      <pc:sldChg chg="addSp modSp">
        <pc:chgData name="Valentin" userId="cf83966a-33de-4f8c-9308-d13d92f4ca5b" providerId="ADAL" clId="{D372DB42-74B6-4D90-9EA7-D949B71057E9}" dt="2022-05-24T22:53:04.477" v="0"/>
        <pc:sldMkLst>
          <pc:docMk/>
          <pc:sldMk cId="3594982849" sldId="2555"/>
        </pc:sldMkLst>
        <pc:spChg chg="add mod">
          <ac:chgData name="Valentin" userId="cf83966a-33de-4f8c-9308-d13d92f4ca5b" providerId="ADAL" clId="{D372DB42-74B6-4D90-9EA7-D949B71057E9}" dt="2022-05-24T22:53:04.477" v="0"/>
          <ac:spMkLst>
            <pc:docMk/>
            <pc:sldMk cId="3594982849" sldId="2555"/>
            <ac:spMk id="5" creationId="{4D8BD838-6675-892C-EBBE-B7E452E7DA59}"/>
          </ac:spMkLst>
        </pc:spChg>
      </pc:sldChg>
      <pc:sldChg chg="modNotesTx">
        <pc:chgData name="Valentin" userId="cf83966a-33de-4f8c-9308-d13d92f4ca5b" providerId="ADAL" clId="{D372DB42-74B6-4D90-9EA7-D949B71057E9}" dt="2022-05-25T10:31:27.647" v="18"/>
        <pc:sldMkLst>
          <pc:docMk/>
          <pc:sldMk cId="1432175257" sldId="2567"/>
        </pc:sldMkLst>
      </pc:sldChg>
      <pc:sldChg chg="modNotesTx">
        <pc:chgData name="Valentin" userId="cf83966a-33de-4f8c-9308-d13d92f4ca5b" providerId="ADAL" clId="{D372DB42-74B6-4D90-9EA7-D949B71057E9}" dt="2022-05-25T10:31:09.257" v="17" actId="33524"/>
        <pc:sldMkLst>
          <pc:docMk/>
          <pc:sldMk cId="2159048510" sldId="2569"/>
        </pc:sldMkLst>
      </pc:sldChg>
      <pc:sldChg chg="modSp mod modNotesTx">
        <pc:chgData name="Valentin" userId="cf83966a-33de-4f8c-9308-d13d92f4ca5b" providerId="ADAL" clId="{D372DB42-74B6-4D90-9EA7-D949B71057E9}" dt="2022-05-25T10:31:48.697" v="19"/>
        <pc:sldMkLst>
          <pc:docMk/>
          <pc:sldMk cId="504028614" sldId="2578"/>
        </pc:sldMkLst>
        <pc:spChg chg="mod">
          <ac:chgData name="Valentin" userId="cf83966a-33de-4f8c-9308-d13d92f4ca5b" providerId="ADAL" clId="{D372DB42-74B6-4D90-9EA7-D949B71057E9}" dt="2022-05-24T22:53:49.947" v="15" actId="20577"/>
          <ac:spMkLst>
            <pc:docMk/>
            <pc:sldMk cId="504028614" sldId="2578"/>
            <ac:spMk id="6" creationId="{7AF568BD-7468-F77B-3E28-92B59BDEEE3D}"/>
          </ac:spMkLst>
        </pc:spChg>
      </pc:sldChg>
      <pc:sldChg chg="modSp mod">
        <pc:chgData name="Valentin" userId="cf83966a-33de-4f8c-9308-d13d92f4ca5b" providerId="ADAL" clId="{D372DB42-74B6-4D90-9EA7-D949B71057E9}" dt="2022-05-24T22:53:43.378" v="12" actId="20577"/>
        <pc:sldMkLst>
          <pc:docMk/>
          <pc:sldMk cId="3891537422" sldId="2579"/>
        </pc:sldMkLst>
        <pc:spChg chg="mod">
          <ac:chgData name="Valentin" userId="cf83966a-33de-4f8c-9308-d13d92f4ca5b" providerId="ADAL" clId="{D372DB42-74B6-4D90-9EA7-D949B71057E9}" dt="2022-05-24T22:53:43.378" v="12" actId="20577"/>
          <ac:spMkLst>
            <pc:docMk/>
            <pc:sldMk cId="3891537422" sldId="2579"/>
            <ac:spMk id="2" creationId="{942EA4C3-80D1-12B9-63E0-801106193AE7}"/>
          </ac:spMkLst>
        </pc:spChg>
      </pc:sldChg>
      <pc:sldChg chg="modSp mod">
        <pc:chgData name="Valentin" userId="cf83966a-33de-4f8c-9308-d13d92f4ca5b" providerId="ADAL" clId="{D372DB42-74B6-4D90-9EA7-D949B71057E9}" dt="2022-05-24T22:53:38.398" v="9" actId="20577"/>
        <pc:sldMkLst>
          <pc:docMk/>
          <pc:sldMk cId="3081731816" sldId="2580"/>
        </pc:sldMkLst>
        <pc:spChg chg="mod">
          <ac:chgData name="Valentin" userId="cf83966a-33de-4f8c-9308-d13d92f4ca5b" providerId="ADAL" clId="{D372DB42-74B6-4D90-9EA7-D949B71057E9}" dt="2022-05-24T22:53:38.398" v="9" actId="20577"/>
          <ac:spMkLst>
            <pc:docMk/>
            <pc:sldMk cId="3081731816" sldId="2580"/>
            <ac:spMk id="2" creationId="{8FCDDE0E-AC84-98A5-ECBE-1BB3F645EEF8}"/>
          </ac:spMkLst>
        </pc:spChg>
      </pc:sldChg>
      <pc:sldChg chg="modNotesTx">
        <pc:chgData name="Valentin" userId="cf83966a-33de-4f8c-9308-d13d92f4ca5b" providerId="ADAL" clId="{D372DB42-74B6-4D90-9EA7-D949B71057E9}" dt="2022-05-25T10:32:09.867" v="20"/>
        <pc:sldMkLst>
          <pc:docMk/>
          <pc:sldMk cId="383488327" sldId="2582"/>
        </pc:sldMkLst>
      </pc:sldChg>
      <pc:sldChg chg="modSp mod">
        <pc:chgData name="Valentin" userId="cf83966a-33de-4f8c-9308-d13d92f4ca5b" providerId="ADAL" clId="{D372DB42-74B6-4D90-9EA7-D949B71057E9}" dt="2022-05-24T22:53:33.887" v="6" actId="20577"/>
        <pc:sldMkLst>
          <pc:docMk/>
          <pc:sldMk cId="2014933872" sldId="2583"/>
        </pc:sldMkLst>
        <pc:spChg chg="mod">
          <ac:chgData name="Valentin" userId="cf83966a-33de-4f8c-9308-d13d92f4ca5b" providerId="ADAL" clId="{D372DB42-74B6-4D90-9EA7-D949B71057E9}" dt="2022-05-24T22:53:33.887" v="6" actId="20577"/>
          <ac:spMkLst>
            <pc:docMk/>
            <pc:sldMk cId="2014933872" sldId="2583"/>
            <ac:spMk id="2" creationId="{8FCDDE0E-AC84-98A5-ECBE-1BB3F645EEF8}"/>
          </ac:spMkLst>
        </pc:spChg>
      </pc:sldChg>
      <pc:sldChg chg="modSp mod">
        <pc:chgData name="Valentin" userId="cf83966a-33de-4f8c-9308-d13d92f4ca5b" providerId="ADAL" clId="{D372DB42-74B6-4D90-9EA7-D949B71057E9}" dt="2022-05-24T22:53:27.497" v="3" actId="20577"/>
        <pc:sldMkLst>
          <pc:docMk/>
          <pc:sldMk cId="2794750838" sldId="2584"/>
        </pc:sldMkLst>
        <pc:spChg chg="mod">
          <ac:chgData name="Valentin" userId="cf83966a-33de-4f8c-9308-d13d92f4ca5b" providerId="ADAL" clId="{D372DB42-74B6-4D90-9EA7-D949B71057E9}" dt="2022-05-24T22:53:27.497" v="3" actId="20577"/>
          <ac:spMkLst>
            <pc:docMk/>
            <pc:sldMk cId="2794750838" sldId="2584"/>
            <ac:spMk id="2" creationId="{CECB5557-370E-947A-3460-59D77E518214}"/>
          </ac:spMkLst>
        </pc:spChg>
      </pc:sldChg>
    </pc:docChg>
  </pc:docChgLst>
  <pc:docChgLst>
    <pc:chgData name="Benjamin BRIFAULT" userId="418b4867-a0ad-4427-af4e-3afbfe16f187" providerId="ADAL" clId="{128241EC-F9D0-46DF-89E4-2C854246ED4C}"/>
    <pc:docChg chg="undo custSel addSld delSld modSld sldOrd modSection">
      <pc:chgData name="Benjamin BRIFAULT" userId="418b4867-a0ad-4427-af4e-3afbfe16f187" providerId="ADAL" clId="{128241EC-F9D0-46DF-89E4-2C854246ED4C}" dt="2022-05-25T11:41:38.039" v="957" actId="20577"/>
      <pc:docMkLst>
        <pc:docMk/>
      </pc:docMkLst>
      <pc:sldChg chg="modSp mod">
        <pc:chgData name="Benjamin BRIFAULT" userId="418b4867-a0ad-4427-af4e-3afbfe16f187" providerId="ADAL" clId="{128241EC-F9D0-46DF-89E4-2C854246ED4C}" dt="2022-05-25T06:38:45.361" v="905" actId="1076"/>
        <pc:sldMkLst>
          <pc:docMk/>
          <pc:sldMk cId="1564110906" sldId="2549"/>
        </pc:sldMkLst>
        <pc:spChg chg="mod">
          <ac:chgData name="Benjamin BRIFAULT" userId="418b4867-a0ad-4427-af4e-3afbfe16f187" providerId="ADAL" clId="{128241EC-F9D0-46DF-89E4-2C854246ED4C}" dt="2022-05-24T19:47:29.327" v="11" actId="20577"/>
          <ac:spMkLst>
            <pc:docMk/>
            <pc:sldMk cId="1564110906" sldId="2549"/>
            <ac:spMk id="6" creationId="{C770EE27-FD77-894D-9D88-F5A548E1DCAF}"/>
          </ac:spMkLst>
        </pc:spChg>
        <pc:picChg chg="mod">
          <ac:chgData name="Benjamin BRIFAULT" userId="418b4867-a0ad-4427-af4e-3afbfe16f187" providerId="ADAL" clId="{128241EC-F9D0-46DF-89E4-2C854246ED4C}" dt="2022-05-25T06:38:45.361" v="905" actId="1076"/>
          <ac:picMkLst>
            <pc:docMk/>
            <pc:sldMk cId="1564110906" sldId="2549"/>
            <ac:picMk id="7" creationId="{CEAE23AA-CCD9-C07C-88A8-57CD0DEABB72}"/>
          </ac:picMkLst>
        </pc:picChg>
      </pc:sldChg>
      <pc:sldChg chg="addSp delSp modSp add mod setBg setClrOvrMap modNotesTx">
        <pc:chgData name="Benjamin BRIFAULT" userId="418b4867-a0ad-4427-af4e-3afbfe16f187" providerId="ADAL" clId="{128241EC-F9D0-46DF-89E4-2C854246ED4C}" dt="2022-05-25T09:11:32.947" v="914"/>
        <pc:sldMkLst>
          <pc:docMk/>
          <pc:sldMk cId="1616988586" sldId="2574"/>
        </pc:sldMkLst>
        <pc:spChg chg="mod">
          <ac:chgData name="Benjamin BRIFAULT" userId="418b4867-a0ad-4427-af4e-3afbfe16f187" providerId="ADAL" clId="{128241EC-F9D0-46DF-89E4-2C854246ED4C}" dt="2022-05-24T20:35:35.218" v="197" actId="26606"/>
          <ac:spMkLst>
            <pc:docMk/>
            <pc:sldMk cId="1616988586" sldId="2574"/>
            <ac:spMk id="2" creationId="{F2A115AC-F6DD-4765-9553-9296098AFACF}"/>
          </ac:spMkLst>
        </pc:spChg>
        <pc:spChg chg="add del mod ord">
          <ac:chgData name="Benjamin BRIFAULT" userId="418b4867-a0ad-4427-af4e-3afbfe16f187" providerId="ADAL" clId="{128241EC-F9D0-46DF-89E4-2C854246ED4C}" dt="2022-05-24T20:07:08.514" v="40" actId="26606"/>
          <ac:spMkLst>
            <pc:docMk/>
            <pc:sldMk cId="1616988586" sldId="2574"/>
            <ac:spMk id="3" creationId="{8786DAAE-C08D-46E3-A8CE-2D266D3974F7}"/>
          </ac:spMkLst>
        </pc:spChg>
        <pc:spChg chg="add del">
          <ac:chgData name="Benjamin BRIFAULT" userId="418b4867-a0ad-4427-af4e-3afbfe16f187" providerId="ADAL" clId="{128241EC-F9D0-46DF-89E4-2C854246ED4C}" dt="2022-05-24T20:05:31.238" v="26" actId="26606"/>
          <ac:spMkLst>
            <pc:docMk/>
            <pc:sldMk cId="1616988586" sldId="2574"/>
            <ac:spMk id="7" creationId="{C232B152-3720-4D3B-97ED-45CE5483F16F}"/>
          </ac:spMkLst>
        </pc:spChg>
        <pc:spChg chg="add del">
          <ac:chgData name="Benjamin BRIFAULT" userId="418b4867-a0ad-4427-af4e-3afbfe16f187" providerId="ADAL" clId="{128241EC-F9D0-46DF-89E4-2C854246ED4C}" dt="2022-05-24T20:05:31.238" v="26" actId="26606"/>
          <ac:spMkLst>
            <pc:docMk/>
            <pc:sldMk cId="1616988586" sldId="2574"/>
            <ac:spMk id="8" creationId="{11BAB570-FF10-4E96-8A3F-FA9804702B89}"/>
          </ac:spMkLst>
        </pc:spChg>
        <pc:spChg chg="add del">
          <ac:chgData name="Benjamin BRIFAULT" userId="418b4867-a0ad-4427-af4e-3afbfe16f187" providerId="ADAL" clId="{128241EC-F9D0-46DF-89E4-2C854246ED4C}" dt="2022-05-24T20:05:31.238" v="26" actId="26606"/>
          <ac:spMkLst>
            <pc:docMk/>
            <pc:sldMk cId="1616988586" sldId="2574"/>
            <ac:spMk id="9" creationId="{4B9FAFB2-BEB5-4848-8018-BCAD99E2E1AA}"/>
          </ac:spMkLst>
        </pc:spChg>
        <pc:spChg chg="add del">
          <ac:chgData name="Benjamin BRIFAULT" userId="418b4867-a0ad-4427-af4e-3afbfe16f187" providerId="ADAL" clId="{128241EC-F9D0-46DF-89E4-2C854246ED4C}" dt="2022-05-24T20:04:27.493" v="16" actId="26606"/>
          <ac:spMkLst>
            <pc:docMk/>
            <pc:sldMk cId="1616988586" sldId="2574"/>
            <ac:spMk id="10" creationId="{05C7EBC3-4672-4DAB-81C2-58661FAFAED6}"/>
          </ac:spMkLst>
        </pc:spChg>
        <pc:spChg chg="add del">
          <ac:chgData name="Benjamin BRIFAULT" userId="418b4867-a0ad-4427-af4e-3afbfe16f187" providerId="ADAL" clId="{128241EC-F9D0-46DF-89E4-2C854246ED4C}" dt="2022-05-24T20:04:52.378" v="19" actId="26606"/>
          <ac:spMkLst>
            <pc:docMk/>
            <pc:sldMk cId="1616988586" sldId="2574"/>
            <ac:spMk id="11" creationId="{33CD251C-A887-4D2F-925B-FC097198538B}"/>
          </ac:spMkLst>
        </pc:spChg>
        <pc:spChg chg="add del">
          <ac:chgData name="Benjamin BRIFAULT" userId="418b4867-a0ad-4427-af4e-3afbfe16f187" providerId="ADAL" clId="{128241EC-F9D0-46DF-89E4-2C854246ED4C}" dt="2022-05-24T20:04:27.493" v="16" actId="26606"/>
          <ac:spMkLst>
            <pc:docMk/>
            <pc:sldMk cId="1616988586" sldId="2574"/>
            <ac:spMk id="12" creationId="{40BF962F-4C6F-461E-86F2-C43F56CC939B}"/>
          </ac:spMkLst>
        </pc:spChg>
        <pc:spChg chg="add del">
          <ac:chgData name="Benjamin BRIFAULT" userId="418b4867-a0ad-4427-af4e-3afbfe16f187" providerId="ADAL" clId="{128241EC-F9D0-46DF-89E4-2C854246ED4C}" dt="2022-05-24T20:04:27.493" v="16" actId="26606"/>
          <ac:spMkLst>
            <pc:docMk/>
            <pc:sldMk cId="1616988586" sldId="2574"/>
            <ac:spMk id="14" creationId="{2E94A4F7-38E4-45EA-8E2E-CE1B5766B4F1}"/>
          </ac:spMkLst>
        </pc:spChg>
        <pc:spChg chg="add del">
          <ac:chgData name="Benjamin BRIFAULT" userId="418b4867-a0ad-4427-af4e-3afbfe16f187" providerId="ADAL" clId="{128241EC-F9D0-46DF-89E4-2C854246ED4C}" dt="2022-05-24T20:06:18.109" v="32" actId="26606"/>
          <ac:spMkLst>
            <pc:docMk/>
            <pc:sldMk cId="1616988586" sldId="2574"/>
            <ac:spMk id="15" creationId="{5AA03EDC-7067-4DFF-B672-541D016AAAB8}"/>
          </ac:spMkLst>
        </pc:spChg>
        <pc:spChg chg="add del">
          <ac:chgData name="Benjamin BRIFAULT" userId="418b4867-a0ad-4427-af4e-3afbfe16f187" providerId="ADAL" clId="{128241EC-F9D0-46DF-89E4-2C854246ED4C}" dt="2022-05-24T20:04:52.378" v="19" actId="26606"/>
          <ac:spMkLst>
            <pc:docMk/>
            <pc:sldMk cId="1616988586" sldId="2574"/>
            <ac:spMk id="16" creationId="{B19D093C-27FB-4032-B282-42C4563F257C}"/>
          </ac:spMkLst>
        </pc:spChg>
        <pc:spChg chg="add del">
          <ac:chgData name="Benjamin BRIFAULT" userId="418b4867-a0ad-4427-af4e-3afbfe16f187" providerId="ADAL" clId="{128241EC-F9D0-46DF-89E4-2C854246ED4C}" dt="2022-05-24T20:06:18.109" v="32" actId="26606"/>
          <ac:spMkLst>
            <pc:docMk/>
            <pc:sldMk cId="1616988586" sldId="2574"/>
            <ac:spMk id="17" creationId="{0EBF3E39-B0BE-496A-8604-9007470FFA3A}"/>
          </ac:spMkLst>
        </pc:spChg>
        <pc:spChg chg="add del">
          <ac:chgData name="Benjamin BRIFAULT" userId="418b4867-a0ad-4427-af4e-3afbfe16f187" providerId="ADAL" clId="{128241EC-F9D0-46DF-89E4-2C854246ED4C}" dt="2022-05-24T20:06:18.109" v="32" actId="26606"/>
          <ac:spMkLst>
            <pc:docMk/>
            <pc:sldMk cId="1616988586" sldId="2574"/>
            <ac:spMk id="19" creationId="{8786DAAE-C08D-46E3-A8CE-2D266D3974F7}"/>
          </ac:spMkLst>
        </pc:spChg>
        <pc:spChg chg="add del">
          <ac:chgData name="Benjamin BRIFAULT" userId="418b4867-a0ad-4427-af4e-3afbfe16f187" providerId="ADAL" clId="{128241EC-F9D0-46DF-89E4-2C854246ED4C}" dt="2022-05-24T20:04:56.198" v="21" actId="26606"/>
          <ac:spMkLst>
            <pc:docMk/>
            <pc:sldMk cId="1616988586" sldId="2574"/>
            <ac:spMk id="22" creationId="{33CD251C-A887-4D2F-925B-FC097198538B}"/>
          </ac:spMkLst>
        </pc:spChg>
        <pc:spChg chg="add del">
          <ac:chgData name="Benjamin BRIFAULT" userId="418b4867-a0ad-4427-af4e-3afbfe16f187" providerId="ADAL" clId="{128241EC-F9D0-46DF-89E4-2C854246ED4C}" dt="2022-05-24T20:04:56.198" v="21" actId="26606"/>
          <ac:spMkLst>
            <pc:docMk/>
            <pc:sldMk cId="1616988586" sldId="2574"/>
            <ac:spMk id="23" creationId="{3B2069EE-A08E-44F0-B3F9-3CF8CC2DCAD5}"/>
          </ac:spMkLst>
        </pc:spChg>
        <pc:spChg chg="add del mod">
          <ac:chgData name="Benjamin BRIFAULT" userId="418b4867-a0ad-4427-af4e-3afbfe16f187" providerId="ADAL" clId="{128241EC-F9D0-46DF-89E4-2C854246ED4C}" dt="2022-05-24T20:21:28.184" v="84" actId="478"/>
          <ac:spMkLst>
            <pc:docMk/>
            <pc:sldMk cId="1616988586" sldId="2574"/>
            <ac:spMk id="27" creationId="{9CAA775B-9FEF-BD7B-24D8-BD660FD1D6DE}"/>
          </ac:spMkLst>
        </pc:spChg>
        <pc:spChg chg="add del">
          <ac:chgData name="Benjamin BRIFAULT" userId="418b4867-a0ad-4427-af4e-3afbfe16f187" providerId="ADAL" clId="{128241EC-F9D0-46DF-89E4-2C854246ED4C}" dt="2022-05-24T20:05:00.079" v="23" actId="26606"/>
          <ac:spMkLst>
            <pc:docMk/>
            <pc:sldMk cId="1616988586" sldId="2574"/>
            <ac:spMk id="28" creationId="{5E39A796-BE83-48B1-B33F-35C4A32AAB57}"/>
          </ac:spMkLst>
        </pc:spChg>
        <pc:spChg chg="add del">
          <ac:chgData name="Benjamin BRIFAULT" userId="418b4867-a0ad-4427-af4e-3afbfe16f187" providerId="ADAL" clId="{128241EC-F9D0-46DF-89E4-2C854246ED4C}" dt="2022-05-24T20:05:00.079" v="23" actId="26606"/>
          <ac:spMkLst>
            <pc:docMk/>
            <pc:sldMk cId="1616988586" sldId="2574"/>
            <ac:spMk id="29" creationId="{72F84B47-E267-4194-8194-831DB7B5547F}"/>
          </ac:spMkLst>
        </pc:spChg>
        <pc:spChg chg="add del">
          <ac:chgData name="Benjamin BRIFAULT" userId="418b4867-a0ad-4427-af4e-3afbfe16f187" providerId="ADAL" clId="{128241EC-F9D0-46DF-89E4-2C854246ED4C}" dt="2022-05-24T20:05:30.935" v="25" actId="26606"/>
          <ac:spMkLst>
            <pc:docMk/>
            <pc:sldMk cId="1616988586" sldId="2574"/>
            <ac:spMk id="31" creationId="{33CD251C-A887-4D2F-925B-FC097198538B}"/>
          </ac:spMkLst>
        </pc:spChg>
        <pc:spChg chg="add del">
          <ac:chgData name="Benjamin BRIFAULT" userId="418b4867-a0ad-4427-af4e-3afbfe16f187" providerId="ADAL" clId="{128241EC-F9D0-46DF-89E4-2C854246ED4C}" dt="2022-05-24T20:05:30.935" v="25" actId="26606"/>
          <ac:spMkLst>
            <pc:docMk/>
            <pc:sldMk cId="1616988586" sldId="2574"/>
            <ac:spMk id="32" creationId="{3B2069EE-A08E-44F0-B3F9-3CF8CC2DCAD5}"/>
          </ac:spMkLst>
        </pc:spChg>
        <pc:spChg chg="add del mod">
          <ac:chgData name="Benjamin BRIFAULT" userId="418b4867-a0ad-4427-af4e-3afbfe16f187" providerId="ADAL" clId="{128241EC-F9D0-46DF-89E4-2C854246ED4C}" dt="2022-05-24T20:21:23.666" v="81"/>
          <ac:spMkLst>
            <pc:docMk/>
            <pc:sldMk cId="1616988586" sldId="2574"/>
            <ac:spMk id="34" creationId="{F5CC1C22-F05A-07E8-155E-243E066F8F81}"/>
          </ac:spMkLst>
        </pc:spChg>
        <pc:spChg chg="add mod">
          <ac:chgData name="Benjamin BRIFAULT" userId="418b4867-a0ad-4427-af4e-3afbfe16f187" providerId="ADAL" clId="{128241EC-F9D0-46DF-89E4-2C854246ED4C}" dt="2022-05-25T08:55:16.999" v="909" actId="20577"/>
          <ac:spMkLst>
            <pc:docMk/>
            <pc:sldMk cId="1616988586" sldId="2574"/>
            <ac:spMk id="35" creationId="{B33E0108-C4ED-ECF7-222E-9E38159EB5B6}"/>
          </ac:spMkLst>
        </pc:spChg>
        <pc:spChg chg="add del">
          <ac:chgData name="Benjamin BRIFAULT" userId="418b4867-a0ad-4427-af4e-3afbfe16f187" providerId="ADAL" clId="{128241EC-F9D0-46DF-89E4-2C854246ED4C}" dt="2022-05-24T20:35:35.218" v="197" actId="26606"/>
          <ac:spMkLst>
            <pc:docMk/>
            <pc:sldMk cId="1616988586" sldId="2574"/>
            <ac:spMk id="71" creationId="{68A4132F-DEC6-4332-A00C-A11AD4519B6C}"/>
          </ac:spMkLst>
        </pc:spChg>
        <pc:spChg chg="add del">
          <ac:chgData name="Benjamin BRIFAULT" userId="418b4867-a0ad-4427-af4e-3afbfe16f187" providerId="ADAL" clId="{128241EC-F9D0-46DF-89E4-2C854246ED4C}" dt="2022-05-24T20:35:35.218" v="197" actId="26606"/>
          <ac:spMkLst>
            <pc:docMk/>
            <pc:sldMk cId="1616988586" sldId="2574"/>
            <ac:spMk id="73" creationId="{64965EAE-E41A-435F-B993-07E824B6C977}"/>
          </ac:spMkLst>
        </pc:spChg>
        <pc:spChg chg="add del">
          <ac:chgData name="Benjamin BRIFAULT" userId="418b4867-a0ad-4427-af4e-3afbfe16f187" providerId="ADAL" clId="{128241EC-F9D0-46DF-89E4-2C854246ED4C}" dt="2022-05-24T20:35:35.218" v="197" actId="26606"/>
          <ac:spMkLst>
            <pc:docMk/>
            <pc:sldMk cId="1616988586" sldId="2574"/>
            <ac:spMk id="75" creationId="{152F8994-E6D4-4311-9548-C3607BC43645}"/>
          </ac:spMkLst>
        </pc:spChg>
        <pc:grpChg chg="add del">
          <ac:chgData name="Benjamin BRIFAULT" userId="418b4867-a0ad-4427-af4e-3afbfe16f187" providerId="ADAL" clId="{128241EC-F9D0-46DF-89E4-2C854246ED4C}" dt="2022-05-24T20:04:52.378" v="19" actId="26606"/>
          <ac:grpSpMkLst>
            <pc:docMk/>
            <pc:sldMk cId="1616988586" sldId="2574"/>
            <ac:grpSpMk id="18" creationId="{35EE815E-1BD3-4777-B652-6D98825BF66B}"/>
          </ac:grpSpMkLst>
        </pc:grpChg>
        <pc:grpChg chg="add del">
          <ac:chgData name="Benjamin BRIFAULT" userId="418b4867-a0ad-4427-af4e-3afbfe16f187" providerId="ADAL" clId="{128241EC-F9D0-46DF-89E4-2C854246ED4C}" dt="2022-05-24T20:04:56.198" v="21" actId="26606"/>
          <ac:grpSpMkLst>
            <pc:docMk/>
            <pc:sldMk cId="1616988586" sldId="2574"/>
            <ac:grpSpMk id="24" creationId="{C9888C69-11CC-40BA-BABF-F9B7E11C9156}"/>
          </ac:grpSpMkLst>
        </pc:grpChg>
        <pc:grpChg chg="add del">
          <ac:chgData name="Benjamin BRIFAULT" userId="418b4867-a0ad-4427-af4e-3afbfe16f187" providerId="ADAL" clId="{128241EC-F9D0-46DF-89E4-2C854246ED4C}" dt="2022-05-24T20:05:30.935" v="25" actId="26606"/>
          <ac:grpSpMkLst>
            <pc:docMk/>
            <pc:sldMk cId="1616988586" sldId="2574"/>
            <ac:grpSpMk id="33" creationId="{C9888C69-11CC-40BA-BABF-F9B7E11C9156}"/>
          </ac:grpSpMkLst>
        </pc:grpChg>
        <pc:graphicFrameChg chg="add del">
          <ac:chgData name="Benjamin BRIFAULT" userId="418b4867-a0ad-4427-af4e-3afbfe16f187" providerId="ADAL" clId="{128241EC-F9D0-46DF-89E4-2C854246ED4C}" dt="2022-05-24T20:06:16.337" v="30" actId="26606"/>
          <ac:graphicFrameMkLst>
            <pc:docMk/>
            <pc:sldMk cId="1616988586" sldId="2574"/>
            <ac:graphicFrameMk id="13" creationId="{EBBCFA7D-78A9-3158-8FE4-BA00A04A4F07}"/>
          </ac:graphicFrameMkLst>
        </pc:graphicFrameChg>
        <pc:graphicFrameChg chg="add del mod modGraphic">
          <ac:chgData name="Benjamin BRIFAULT" userId="418b4867-a0ad-4427-af4e-3afbfe16f187" providerId="ADAL" clId="{128241EC-F9D0-46DF-89E4-2C854246ED4C}" dt="2022-05-24T20:06:53.257" v="38" actId="26606"/>
          <ac:graphicFrameMkLst>
            <pc:docMk/>
            <pc:sldMk cId="1616988586" sldId="2574"/>
            <ac:graphicFrameMk id="20" creationId="{AFBF49A7-FCA1-0FC3-E1CC-F6E4AF0A5D04}"/>
          </ac:graphicFrameMkLst>
        </pc:graphicFrameChg>
        <pc:graphicFrameChg chg="add del mod modGraphic">
          <ac:chgData name="Benjamin BRIFAULT" userId="418b4867-a0ad-4427-af4e-3afbfe16f187" providerId="ADAL" clId="{128241EC-F9D0-46DF-89E4-2C854246ED4C}" dt="2022-05-24T20:21:25.728" v="82" actId="478"/>
          <ac:graphicFrameMkLst>
            <pc:docMk/>
            <pc:sldMk cId="1616988586" sldId="2574"/>
            <ac:graphicFrameMk id="21" creationId="{8E7D6BD0-E465-0123-C99D-F6191930C0E7}"/>
          </ac:graphicFrameMkLst>
        </pc:graphicFrameChg>
        <pc:picChg chg="mod">
          <ac:chgData name="Benjamin BRIFAULT" userId="418b4867-a0ad-4427-af4e-3afbfe16f187" providerId="ADAL" clId="{128241EC-F9D0-46DF-89E4-2C854246ED4C}" dt="2022-05-24T21:04:02.163" v="361" actId="1076"/>
          <ac:picMkLst>
            <pc:docMk/>
            <pc:sldMk cId="1616988586" sldId="2574"/>
            <ac:picMk id="4" creationId="{13236581-CA74-AC40-D036-B6FC200084C0}"/>
          </ac:picMkLst>
        </pc:picChg>
        <pc:picChg chg="add mod ord">
          <ac:chgData name="Benjamin BRIFAULT" userId="418b4867-a0ad-4427-af4e-3afbfe16f187" providerId="ADAL" clId="{128241EC-F9D0-46DF-89E4-2C854246ED4C}" dt="2022-05-24T20:39:00.227" v="358" actId="1076"/>
          <ac:picMkLst>
            <pc:docMk/>
            <pc:sldMk cId="1616988586" sldId="2574"/>
            <ac:picMk id="5" creationId="{A950B970-FE6D-BCB1-8DDB-272FEC41B293}"/>
          </ac:picMkLst>
        </pc:picChg>
        <pc:picChg chg="add del mod">
          <ac:chgData name="Benjamin BRIFAULT" userId="418b4867-a0ad-4427-af4e-3afbfe16f187" providerId="ADAL" clId="{128241EC-F9D0-46DF-89E4-2C854246ED4C}" dt="2022-05-24T20:38:41.598" v="332" actId="478"/>
          <ac:picMkLst>
            <pc:docMk/>
            <pc:sldMk cId="1616988586" sldId="2574"/>
            <ac:picMk id="1026" creationId="{F253E020-2846-737A-8260-43A829187BD2}"/>
          </ac:picMkLst>
        </pc:picChg>
      </pc:sldChg>
      <pc:sldChg chg="delSp modSp add mod modNotesTx">
        <pc:chgData name="Benjamin BRIFAULT" userId="418b4867-a0ad-4427-af4e-3afbfe16f187" providerId="ADAL" clId="{128241EC-F9D0-46DF-89E4-2C854246ED4C}" dt="2022-05-25T11:37:15.710" v="942" actId="313"/>
        <pc:sldMkLst>
          <pc:docMk/>
          <pc:sldMk cId="3702331367" sldId="2576"/>
        </pc:sldMkLst>
        <pc:spChg chg="mod">
          <ac:chgData name="Benjamin BRIFAULT" userId="418b4867-a0ad-4427-af4e-3afbfe16f187" providerId="ADAL" clId="{128241EC-F9D0-46DF-89E4-2C854246ED4C}" dt="2022-05-24T21:03:56.736" v="360" actId="313"/>
          <ac:spMkLst>
            <pc:docMk/>
            <pc:sldMk cId="3702331367" sldId="2576"/>
            <ac:spMk id="2" creationId="{F2A115AC-F6DD-4765-9553-9296098AFACF}"/>
          </ac:spMkLst>
        </pc:spChg>
        <pc:spChg chg="mod">
          <ac:chgData name="Benjamin BRIFAULT" userId="418b4867-a0ad-4427-af4e-3afbfe16f187" providerId="ADAL" clId="{128241EC-F9D0-46DF-89E4-2C854246ED4C}" dt="2022-05-25T08:59:06.981" v="913" actId="20577"/>
          <ac:spMkLst>
            <pc:docMk/>
            <pc:sldMk cId="3702331367" sldId="2576"/>
            <ac:spMk id="35" creationId="{B33E0108-C4ED-ECF7-222E-9E38159EB5B6}"/>
          </ac:spMkLst>
        </pc:spChg>
        <pc:picChg chg="del">
          <ac:chgData name="Benjamin BRIFAULT" userId="418b4867-a0ad-4427-af4e-3afbfe16f187" providerId="ADAL" clId="{128241EC-F9D0-46DF-89E4-2C854246ED4C}" dt="2022-05-24T20:38:34.285" v="329" actId="478"/>
          <ac:picMkLst>
            <pc:docMk/>
            <pc:sldMk cId="3702331367" sldId="2576"/>
            <ac:picMk id="5" creationId="{A950B970-FE6D-BCB1-8DDB-272FEC41B293}"/>
          </ac:picMkLst>
        </pc:picChg>
        <pc:picChg chg="mod">
          <ac:chgData name="Benjamin BRIFAULT" userId="418b4867-a0ad-4427-af4e-3afbfe16f187" providerId="ADAL" clId="{128241EC-F9D0-46DF-89E4-2C854246ED4C}" dt="2022-05-24T20:38:38.905" v="331" actId="1076"/>
          <ac:picMkLst>
            <pc:docMk/>
            <pc:sldMk cId="3702331367" sldId="2576"/>
            <ac:picMk id="1026" creationId="{F253E020-2846-737A-8260-43A829187BD2}"/>
          </ac:picMkLst>
        </pc:picChg>
      </pc:sldChg>
      <pc:sldChg chg="addSp delSp modSp add mod setBg delDesignElem modNotesTx">
        <pc:chgData name="Benjamin BRIFAULT" userId="418b4867-a0ad-4427-af4e-3afbfe16f187" providerId="ADAL" clId="{128241EC-F9D0-46DF-89E4-2C854246ED4C}" dt="2022-05-25T11:41:38.039" v="957" actId="20577"/>
        <pc:sldMkLst>
          <pc:docMk/>
          <pc:sldMk cId="3891537422" sldId="2579"/>
        </pc:sldMkLst>
        <pc:spChg chg="mod">
          <ac:chgData name="Benjamin BRIFAULT" userId="418b4867-a0ad-4427-af4e-3afbfe16f187" providerId="ADAL" clId="{128241EC-F9D0-46DF-89E4-2C854246ED4C}" dt="2022-05-24T21:18:09.706" v="618" actId="26606"/>
          <ac:spMkLst>
            <pc:docMk/>
            <pc:sldMk cId="3891537422" sldId="2579"/>
            <ac:spMk id="3" creationId="{15E426FB-FA41-E99A-BFD0-EF0E636A3415}"/>
          </ac:spMkLst>
        </pc:spChg>
        <pc:spChg chg="add del mod">
          <ac:chgData name="Benjamin BRIFAULT" userId="418b4867-a0ad-4427-af4e-3afbfe16f187" providerId="ADAL" clId="{128241EC-F9D0-46DF-89E4-2C854246ED4C}" dt="2022-05-24T21:09:05.663" v="406" actId="478"/>
          <ac:spMkLst>
            <pc:docMk/>
            <pc:sldMk cId="3891537422" sldId="2579"/>
            <ac:spMk id="4" creationId="{AA039087-BB0E-8B8C-E040-B81E77072E32}"/>
          </ac:spMkLst>
        </pc:spChg>
        <pc:spChg chg="add del mod">
          <ac:chgData name="Benjamin BRIFAULT" userId="418b4867-a0ad-4427-af4e-3afbfe16f187" providerId="ADAL" clId="{128241EC-F9D0-46DF-89E4-2C854246ED4C}" dt="2022-05-24T21:11:21.400" v="438" actId="478"/>
          <ac:spMkLst>
            <pc:docMk/>
            <pc:sldMk cId="3891537422" sldId="2579"/>
            <ac:spMk id="6" creationId="{35DD5CBD-88BC-BF0F-67EA-61C712724ECE}"/>
          </ac:spMkLst>
        </pc:spChg>
        <pc:spChg chg="add del mod">
          <ac:chgData name="Benjamin BRIFAULT" userId="418b4867-a0ad-4427-af4e-3afbfe16f187" providerId="ADAL" clId="{128241EC-F9D0-46DF-89E4-2C854246ED4C}" dt="2022-05-24T21:09:30.454" v="413"/>
          <ac:spMkLst>
            <pc:docMk/>
            <pc:sldMk cId="3891537422" sldId="2579"/>
            <ac:spMk id="8" creationId="{D4B90762-5BD6-97DB-D40E-B1E701DCC681}"/>
          </ac:spMkLst>
        </pc:spChg>
        <pc:spChg chg="add del mod">
          <ac:chgData name="Benjamin BRIFAULT" userId="418b4867-a0ad-4427-af4e-3afbfe16f187" providerId="ADAL" clId="{128241EC-F9D0-46DF-89E4-2C854246ED4C}" dt="2022-05-24T21:16:45.638" v="607" actId="478"/>
          <ac:spMkLst>
            <pc:docMk/>
            <pc:sldMk cId="3891537422" sldId="2579"/>
            <ac:spMk id="9" creationId="{CF251F1E-9D6A-48EF-11AD-E7672813D669}"/>
          </ac:spMkLst>
        </pc:spChg>
        <pc:spChg chg="add del mod">
          <ac:chgData name="Benjamin BRIFAULT" userId="418b4867-a0ad-4427-af4e-3afbfe16f187" providerId="ADAL" clId="{128241EC-F9D0-46DF-89E4-2C854246ED4C}" dt="2022-05-24T22:19:54.217" v="895" actId="255"/>
          <ac:spMkLst>
            <pc:docMk/>
            <pc:sldMk cId="3891537422" sldId="2579"/>
            <ac:spMk id="14" creationId="{2959E372-2BB5-FC50-D153-7BABF6E2AABB}"/>
          </ac:spMkLst>
        </pc:spChg>
        <pc:spChg chg="del">
          <ac:chgData name="Benjamin BRIFAULT" userId="418b4867-a0ad-4427-af4e-3afbfe16f187" providerId="ADAL" clId="{128241EC-F9D0-46DF-89E4-2C854246ED4C}" dt="2022-05-24T21:08:05.424" v="363"/>
          <ac:spMkLst>
            <pc:docMk/>
            <pc:sldMk cId="3891537422" sldId="2579"/>
            <ac:spMk id="16" creationId="{70BDD0CE-06A4-404B-8A13-580229C1C923}"/>
          </ac:spMkLst>
        </pc:spChg>
        <pc:spChg chg="add del">
          <ac:chgData name="Benjamin BRIFAULT" userId="418b4867-a0ad-4427-af4e-3afbfe16f187" providerId="ADAL" clId="{128241EC-F9D0-46DF-89E4-2C854246ED4C}" dt="2022-05-24T21:18:09.706" v="618" actId="26606"/>
          <ac:spMkLst>
            <pc:docMk/>
            <pc:sldMk cId="3891537422" sldId="2579"/>
            <ac:spMk id="17" creationId="{96918796-2918-40D6-BE3A-4600C47FCD42}"/>
          </ac:spMkLst>
        </pc:spChg>
        <pc:spChg chg="del">
          <ac:chgData name="Benjamin BRIFAULT" userId="418b4867-a0ad-4427-af4e-3afbfe16f187" providerId="ADAL" clId="{128241EC-F9D0-46DF-89E4-2C854246ED4C}" dt="2022-05-24T21:08:05.424" v="363"/>
          <ac:spMkLst>
            <pc:docMk/>
            <pc:sldMk cId="3891537422" sldId="2579"/>
            <ac:spMk id="18" creationId="{EE9899FA-8881-472C-AA59-D08A89CA8AEF}"/>
          </ac:spMkLst>
        </pc:spChg>
        <pc:spChg chg="add del">
          <ac:chgData name="Benjamin BRIFAULT" userId="418b4867-a0ad-4427-af4e-3afbfe16f187" providerId="ADAL" clId="{128241EC-F9D0-46DF-89E4-2C854246ED4C}" dt="2022-05-24T21:17:41.907" v="616" actId="26606"/>
          <ac:spMkLst>
            <pc:docMk/>
            <pc:sldMk cId="3891537422" sldId="2579"/>
            <ac:spMk id="19" creationId="{73C994B4-9721-4148-9EEC-6793CECDE8DD}"/>
          </ac:spMkLst>
        </pc:spChg>
        <pc:spChg chg="del">
          <ac:chgData name="Benjamin BRIFAULT" userId="418b4867-a0ad-4427-af4e-3afbfe16f187" providerId="ADAL" clId="{128241EC-F9D0-46DF-89E4-2C854246ED4C}" dt="2022-05-24T21:08:05.424" v="363"/>
          <ac:spMkLst>
            <pc:docMk/>
            <pc:sldMk cId="3891537422" sldId="2579"/>
            <ac:spMk id="20" creationId="{080B7D90-3DF1-4514-B26D-616BE35553C9}"/>
          </ac:spMkLst>
        </pc:spChg>
        <pc:spChg chg="add del">
          <ac:chgData name="Benjamin BRIFAULT" userId="418b4867-a0ad-4427-af4e-3afbfe16f187" providerId="ADAL" clId="{128241EC-F9D0-46DF-89E4-2C854246ED4C}" dt="2022-05-24T21:17:41.907" v="616" actId="26606"/>
          <ac:spMkLst>
            <pc:docMk/>
            <pc:sldMk cId="3891537422" sldId="2579"/>
            <ac:spMk id="21" creationId="{F9D95E49-763A-4886-B038-82F734740554}"/>
          </ac:spMkLst>
        </pc:spChg>
        <pc:spChg chg="add del">
          <ac:chgData name="Benjamin BRIFAULT" userId="418b4867-a0ad-4427-af4e-3afbfe16f187" providerId="ADAL" clId="{128241EC-F9D0-46DF-89E4-2C854246ED4C}" dt="2022-05-24T21:17:41.907" v="616" actId="26606"/>
          <ac:spMkLst>
            <pc:docMk/>
            <pc:sldMk cId="3891537422" sldId="2579"/>
            <ac:spMk id="23" creationId="{99B60357-232D-4489-8786-BF4E4F74BA76}"/>
          </ac:spMkLst>
        </pc:spChg>
        <pc:spChg chg="add del">
          <ac:chgData name="Benjamin BRIFAULT" userId="418b4867-a0ad-4427-af4e-3afbfe16f187" providerId="ADAL" clId="{128241EC-F9D0-46DF-89E4-2C854246ED4C}" dt="2022-05-24T21:17:41.907" v="616" actId="26606"/>
          <ac:spMkLst>
            <pc:docMk/>
            <pc:sldMk cId="3891537422" sldId="2579"/>
            <ac:spMk id="25" creationId="{0E3CA3A8-990F-49CF-A192-593D3FF485E4}"/>
          </ac:spMkLst>
        </pc:spChg>
        <pc:picChg chg="add mod ord">
          <ac:chgData name="Benjamin BRIFAULT" userId="418b4867-a0ad-4427-af4e-3afbfe16f187" providerId="ADAL" clId="{128241EC-F9D0-46DF-89E4-2C854246ED4C}" dt="2022-05-24T22:20:01.558" v="904" actId="1037"/>
          <ac:picMkLst>
            <pc:docMk/>
            <pc:sldMk cId="3891537422" sldId="2579"/>
            <ac:picMk id="7" creationId="{BA1042D9-5908-17B4-B4D0-F5590F971607}"/>
          </ac:picMkLst>
        </pc:picChg>
        <pc:picChg chg="del">
          <ac:chgData name="Benjamin BRIFAULT" userId="418b4867-a0ad-4427-af4e-3afbfe16f187" providerId="ADAL" clId="{128241EC-F9D0-46DF-89E4-2C854246ED4C}" dt="2022-05-24T21:08:47.514" v="405" actId="478"/>
          <ac:picMkLst>
            <pc:docMk/>
            <pc:sldMk cId="3891537422" sldId="2579"/>
            <ac:picMk id="13" creationId="{10CFF063-2335-3A42-3AF0-C861907320F6}"/>
          </ac:picMkLst>
        </pc:picChg>
        <pc:cxnChg chg="add del">
          <ac:chgData name="Benjamin BRIFAULT" userId="418b4867-a0ad-4427-af4e-3afbfe16f187" providerId="ADAL" clId="{128241EC-F9D0-46DF-89E4-2C854246ED4C}" dt="2022-05-24T21:17:41.907" v="616" actId="26606"/>
          <ac:cxnSpMkLst>
            <pc:docMk/>
            <pc:sldMk cId="3891537422" sldId="2579"/>
            <ac:cxnSpMk id="27" creationId="{F085D7B9-E066-4923-8CB7-294BF306296A}"/>
          </ac:cxnSpMkLst>
        </pc:cxnChg>
        <pc:cxnChg chg="add del">
          <ac:chgData name="Benjamin BRIFAULT" userId="418b4867-a0ad-4427-af4e-3afbfe16f187" providerId="ADAL" clId="{128241EC-F9D0-46DF-89E4-2C854246ED4C}" dt="2022-05-24T21:17:41.907" v="616" actId="26606"/>
          <ac:cxnSpMkLst>
            <pc:docMk/>
            <pc:sldMk cId="3891537422" sldId="2579"/>
            <ac:cxnSpMk id="29" creationId="{25443840-A796-4C43-8DC1-1B738EFEC522}"/>
          </ac:cxnSpMkLst>
        </pc:cxnChg>
      </pc:sldChg>
      <pc:sldChg chg="addSp delSp modSp add mod modNotesTx">
        <pc:chgData name="Benjamin BRIFAULT" userId="418b4867-a0ad-4427-af4e-3afbfe16f187" providerId="ADAL" clId="{128241EC-F9D0-46DF-89E4-2C854246ED4C}" dt="2022-05-25T11:31:29.071" v="938" actId="20577"/>
        <pc:sldMkLst>
          <pc:docMk/>
          <pc:sldMk cId="3081731816" sldId="2580"/>
        </pc:sldMkLst>
        <pc:spChg chg="del">
          <ac:chgData name="Benjamin BRIFAULT" userId="418b4867-a0ad-4427-af4e-3afbfe16f187" providerId="ADAL" clId="{128241EC-F9D0-46DF-89E4-2C854246ED4C}" dt="2022-05-24T21:19:58.599" v="622" actId="478"/>
          <ac:spMkLst>
            <pc:docMk/>
            <pc:sldMk cId="3081731816" sldId="2580"/>
            <ac:spMk id="6" creationId="{35DD5CBD-88BC-BF0F-67EA-61C712724ECE}"/>
          </ac:spMkLst>
        </pc:spChg>
        <pc:spChg chg="add del mod">
          <ac:chgData name="Benjamin BRIFAULT" userId="418b4867-a0ad-4427-af4e-3afbfe16f187" providerId="ADAL" clId="{128241EC-F9D0-46DF-89E4-2C854246ED4C}" dt="2022-05-24T21:10:14.181" v="422" actId="478"/>
          <ac:spMkLst>
            <pc:docMk/>
            <pc:sldMk cId="3081731816" sldId="2580"/>
            <ac:spMk id="9" creationId="{2297F397-8A94-1633-794E-9E9EB4266AEC}"/>
          </ac:spMkLst>
        </pc:spChg>
        <pc:spChg chg="add mod">
          <ac:chgData name="Benjamin BRIFAULT" userId="418b4867-a0ad-4427-af4e-3afbfe16f187" providerId="ADAL" clId="{128241EC-F9D0-46DF-89E4-2C854246ED4C}" dt="2022-05-24T21:10:45.952" v="433" actId="571"/>
          <ac:spMkLst>
            <pc:docMk/>
            <pc:sldMk cId="3081731816" sldId="2580"/>
            <ac:spMk id="12" creationId="{58485CA6-2A89-9921-4981-9F1855B00951}"/>
          </ac:spMkLst>
        </pc:spChg>
        <pc:spChg chg="add mod">
          <ac:chgData name="Benjamin BRIFAULT" userId="418b4867-a0ad-4427-af4e-3afbfe16f187" providerId="ADAL" clId="{128241EC-F9D0-46DF-89E4-2C854246ED4C}" dt="2022-05-24T22:14:44.430" v="854" actId="20577"/>
          <ac:spMkLst>
            <pc:docMk/>
            <pc:sldMk cId="3081731816" sldId="2580"/>
            <ac:spMk id="13" creationId="{3C71AAF8-F852-3BB1-F3C9-ACF5194004C3}"/>
          </ac:spMkLst>
        </pc:spChg>
        <pc:picChg chg="add del mod">
          <ac:chgData name="Benjamin BRIFAULT" userId="418b4867-a0ad-4427-af4e-3afbfe16f187" providerId="ADAL" clId="{128241EC-F9D0-46DF-89E4-2C854246ED4C}" dt="2022-05-24T21:31:56.227" v="663" actId="1076"/>
          <ac:picMkLst>
            <pc:docMk/>
            <pc:sldMk cId="3081731816" sldId="2580"/>
            <ac:picMk id="4" creationId="{E3F6504A-2292-3692-6342-118B2285144C}"/>
          </ac:picMkLst>
        </pc:picChg>
        <pc:picChg chg="del">
          <ac:chgData name="Benjamin BRIFAULT" userId="418b4867-a0ad-4427-af4e-3afbfe16f187" providerId="ADAL" clId="{128241EC-F9D0-46DF-89E4-2C854246ED4C}" dt="2022-05-24T21:09:49.673" v="415" actId="478"/>
          <ac:picMkLst>
            <pc:docMk/>
            <pc:sldMk cId="3081731816" sldId="2580"/>
            <ac:picMk id="7" creationId="{BA1042D9-5908-17B4-B4D0-F5590F971607}"/>
          </ac:picMkLst>
        </pc:picChg>
        <pc:picChg chg="add del mod">
          <ac:chgData name="Benjamin BRIFAULT" userId="418b4867-a0ad-4427-af4e-3afbfe16f187" providerId="ADAL" clId="{128241EC-F9D0-46DF-89E4-2C854246ED4C}" dt="2022-05-24T21:31:56.227" v="663" actId="1076"/>
          <ac:picMkLst>
            <pc:docMk/>
            <pc:sldMk cId="3081731816" sldId="2580"/>
            <ac:picMk id="8" creationId="{A0353D54-21E9-53C8-C28A-64971BC630D2}"/>
          </ac:picMkLst>
        </pc:picChg>
        <pc:picChg chg="add mod">
          <ac:chgData name="Benjamin BRIFAULT" userId="418b4867-a0ad-4427-af4e-3afbfe16f187" providerId="ADAL" clId="{128241EC-F9D0-46DF-89E4-2C854246ED4C}" dt="2022-05-24T21:10:19.965" v="424" actId="571"/>
          <ac:picMkLst>
            <pc:docMk/>
            <pc:sldMk cId="3081731816" sldId="2580"/>
            <ac:picMk id="10" creationId="{94F27B52-C373-6408-FCC2-0822077DB96A}"/>
          </ac:picMkLst>
        </pc:picChg>
        <pc:picChg chg="add mod">
          <ac:chgData name="Benjamin BRIFAULT" userId="418b4867-a0ad-4427-af4e-3afbfe16f187" providerId="ADAL" clId="{128241EC-F9D0-46DF-89E4-2C854246ED4C}" dt="2022-05-24T21:10:19.965" v="424" actId="571"/>
          <ac:picMkLst>
            <pc:docMk/>
            <pc:sldMk cId="3081731816" sldId="2580"/>
            <ac:picMk id="11" creationId="{02DBC922-4EF6-B709-7237-37B000AF2275}"/>
          </ac:picMkLst>
        </pc:picChg>
      </pc:sldChg>
      <pc:sldChg chg="addSp delSp modSp del mod">
        <pc:chgData name="Benjamin BRIFAULT" userId="418b4867-a0ad-4427-af4e-3afbfe16f187" providerId="ADAL" clId="{128241EC-F9D0-46DF-89E4-2C854246ED4C}" dt="2022-05-24T22:07:01.084" v="719" actId="47"/>
        <pc:sldMkLst>
          <pc:docMk/>
          <pc:sldMk cId="3652370846" sldId="2581"/>
        </pc:sldMkLst>
        <pc:spChg chg="mod">
          <ac:chgData name="Benjamin BRIFAULT" userId="418b4867-a0ad-4427-af4e-3afbfe16f187" providerId="ADAL" clId="{128241EC-F9D0-46DF-89E4-2C854246ED4C}" dt="2022-05-24T22:04:33.674" v="693" actId="26606"/>
          <ac:spMkLst>
            <pc:docMk/>
            <pc:sldMk cId="3652370846" sldId="2581"/>
            <ac:spMk id="2" creationId="{A1EA99E2-EED7-1A95-45F3-C7FB515C71DA}"/>
          </ac:spMkLst>
        </pc:spChg>
        <pc:spChg chg="del mod">
          <ac:chgData name="Benjamin BRIFAULT" userId="418b4867-a0ad-4427-af4e-3afbfe16f187" providerId="ADAL" clId="{128241EC-F9D0-46DF-89E4-2C854246ED4C}" dt="2022-05-24T22:05:48.862" v="702" actId="21"/>
          <ac:spMkLst>
            <pc:docMk/>
            <pc:sldMk cId="3652370846" sldId="2581"/>
            <ac:spMk id="3" creationId="{15E426FB-FA41-E99A-BFD0-EF0E636A3415}"/>
          </ac:spMkLst>
        </pc:spChg>
        <pc:spChg chg="del">
          <ac:chgData name="Benjamin BRIFAULT" userId="418b4867-a0ad-4427-af4e-3afbfe16f187" providerId="ADAL" clId="{128241EC-F9D0-46DF-89E4-2C854246ED4C}" dt="2022-05-24T22:04:23.884" v="690" actId="21"/>
          <ac:spMkLst>
            <pc:docMk/>
            <pc:sldMk cId="3652370846" sldId="2581"/>
            <ac:spMk id="4" creationId="{3AFB59D8-12BB-BF3B-BDBC-49CBB2B043E1}"/>
          </ac:spMkLst>
        </pc:spChg>
        <pc:spChg chg="add del">
          <ac:chgData name="Benjamin BRIFAULT" userId="418b4867-a0ad-4427-af4e-3afbfe16f187" providerId="ADAL" clId="{128241EC-F9D0-46DF-89E4-2C854246ED4C}" dt="2022-05-24T22:04:16.483" v="689" actId="21"/>
          <ac:spMkLst>
            <pc:docMk/>
            <pc:sldMk cId="3652370846" sldId="2581"/>
            <ac:spMk id="6" creationId="{35DD5CBD-88BC-BF0F-67EA-61C712724ECE}"/>
          </ac:spMkLst>
        </pc:spChg>
        <pc:spChg chg="add del mod">
          <ac:chgData name="Benjamin BRIFAULT" userId="418b4867-a0ad-4427-af4e-3afbfe16f187" providerId="ADAL" clId="{128241EC-F9D0-46DF-89E4-2C854246ED4C}" dt="2022-05-24T22:04:25.670" v="691" actId="478"/>
          <ac:spMkLst>
            <pc:docMk/>
            <pc:sldMk cId="3652370846" sldId="2581"/>
            <ac:spMk id="7" creationId="{A956277F-34BE-73DB-B064-9AF1B20BE824}"/>
          </ac:spMkLst>
        </pc:spChg>
        <pc:spChg chg="add mod">
          <ac:chgData name="Benjamin BRIFAULT" userId="418b4867-a0ad-4427-af4e-3afbfe16f187" providerId="ADAL" clId="{128241EC-F9D0-46DF-89E4-2C854246ED4C}" dt="2022-05-24T22:05:48.862" v="702" actId="21"/>
          <ac:spMkLst>
            <pc:docMk/>
            <pc:sldMk cId="3652370846" sldId="2581"/>
            <ac:spMk id="9" creationId="{3B63088F-88AD-DBBB-66C9-FFF71624354D}"/>
          </ac:spMkLst>
        </pc:spChg>
        <pc:spChg chg="del">
          <ac:chgData name="Benjamin BRIFAULT" userId="418b4867-a0ad-4427-af4e-3afbfe16f187" providerId="ADAL" clId="{128241EC-F9D0-46DF-89E4-2C854246ED4C}" dt="2022-05-24T22:04:23.884" v="690" actId="21"/>
          <ac:spMkLst>
            <pc:docMk/>
            <pc:sldMk cId="3652370846" sldId="2581"/>
            <ac:spMk id="10" creationId="{7135AC9B-A19D-1EF1-AA09-A9973218A5FE}"/>
          </ac:spMkLst>
        </pc:spChg>
        <pc:spChg chg="add mod">
          <ac:chgData name="Benjamin BRIFAULT" userId="418b4867-a0ad-4427-af4e-3afbfe16f187" providerId="ADAL" clId="{128241EC-F9D0-46DF-89E4-2C854246ED4C}" dt="2022-05-24T22:05:48.862" v="702" actId="21"/>
          <ac:spMkLst>
            <pc:docMk/>
            <pc:sldMk cId="3652370846" sldId="2581"/>
            <ac:spMk id="12" creationId="{8418701A-0813-D5A5-8B60-F0BE810C590C}"/>
          </ac:spMkLst>
        </pc:spChg>
        <pc:spChg chg="add del">
          <ac:chgData name="Benjamin BRIFAULT" userId="418b4867-a0ad-4427-af4e-3afbfe16f187" providerId="ADAL" clId="{128241EC-F9D0-46DF-89E4-2C854246ED4C}" dt="2022-05-24T22:04:33.674" v="693" actId="26606"/>
          <ac:spMkLst>
            <pc:docMk/>
            <pc:sldMk cId="3652370846" sldId="2581"/>
            <ac:spMk id="16" creationId="{70BDD0CE-06A4-404B-8A13-580229C1C923}"/>
          </ac:spMkLst>
        </pc:spChg>
        <pc:spChg chg="add del mod">
          <ac:chgData name="Benjamin BRIFAULT" userId="418b4867-a0ad-4427-af4e-3afbfe16f187" providerId="ADAL" clId="{128241EC-F9D0-46DF-89E4-2C854246ED4C}" dt="2022-05-24T22:05:48.862" v="702" actId="21"/>
          <ac:spMkLst>
            <pc:docMk/>
            <pc:sldMk cId="3652370846" sldId="2581"/>
            <ac:spMk id="17" creationId="{8952E4FB-4446-3CA7-9453-6ABD36AFA79C}"/>
          </ac:spMkLst>
        </pc:spChg>
        <pc:spChg chg="add del">
          <ac:chgData name="Benjamin BRIFAULT" userId="418b4867-a0ad-4427-af4e-3afbfe16f187" providerId="ADAL" clId="{128241EC-F9D0-46DF-89E4-2C854246ED4C}" dt="2022-05-24T22:04:33.674" v="693" actId="26606"/>
          <ac:spMkLst>
            <pc:docMk/>
            <pc:sldMk cId="3652370846" sldId="2581"/>
            <ac:spMk id="18" creationId="{EE9899FA-8881-472C-AA59-D08A89CA8AEF}"/>
          </ac:spMkLst>
        </pc:spChg>
        <pc:spChg chg="add del mod">
          <ac:chgData name="Benjamin BRIFAULT" userId="418b4867-a0ad-4427-af4e-3afbfe16f187" providerId="ADAL" clId="{128241EC-F9D0-46DF-89E4-2C854246ED4C}" dt="2022-05-24T22:05:48.862" v="702" actId="21"/>
          <ac:spMkLst>
            <pc:docMk/>
            <pc:sldMk cId="3652370846" sldId="2581"/>
            <ac:spMk id="19" creationId="{C52D28C5-9083-F607-5DCD-CD251A7FC064}"/>
          </ac:spMkLst>
        </pc:spChg>
        <pc:spChg chg="add del">
          <ac:chgData name="Benjamin BRIFAULT" userId="418b4867-a0ad-4427-af4e-3afbfe16f187" providerId="ADAL" clId="{128241EC-F9D0-46DF-89E4-2C854246ED4C}" dt="2022-05-24T22:04:33.674" v="693" actId="26606"/>
          <ac:spMkLst>
            <pc:docMk/>
            <pc:sldMk cId="3652370846" sldId="2581"/>
            <ac:spMk id="20" creationId="{080B7D90-3DF1-4514-B26D-616BE35553C9}"/>
          </ac:spMkLst>
        </pc:spChg>
        <pc:spChg chg="add del">
          <ac:chgData name="Benjamin BRIFAULT" userId="418b4867-a0ad-4427-af4e-3afbfe16f187" providerId="ADAL" clId="{128241EC-F9D0-46DF-89E4-2C854246ED4C}" dt="2022-05-24T22:04:33.674" v="693" actId="26606"/>
          <ac:spMkLst>
            <pc:docMk/>
            <pc:sldMk cId="3652370846" sldId="2581"/>
            <ac:spMk id="26" creationId="{C1DD1A8A-57D5-4A81-AD04-532B043C5611}"/>
          </ac:spMkLst>
        </pc:spChg>
        <pc:spChg chg="add del">
          <ac:chgData name="Benjamin BRIFAULT" userId="418b4867-a0ad-4427-af4e-3afbfe16f187" providerId="ADAL" clId="{128241EC-F9D0-46DF-89E4-2C854246ED4C}" dt="2022-05-24T22:04:33.674" v="693" actId="26606"/>
          <ac:spMkLst>
            <pc:docMk/>
            <pc:sldMk cId="3652370846" sldId="2581"/>
            <ac:spMk id="28" creationId="{007891EC-4501-44ED-A8C8-B11B6DB767AB}"/>
          </ac:spMkLst>
        </pc:spChg>
        <pc:picChg chg="add del">
          <ac:chgData name="Benjamin BRIFAULT" userId="418b4867-a0ad-4427-af4e-3afbfe16f187" providerId="ADAL" clId="{128241EC-F9D0-46DF-89E4-2C854246ED4C}" dt="2022-05-24T22:04:33.674" v="693" actId="26606"/>
          <ac:picMkLst>
            <pc:docMk/>
            <pc:sldMk cId="3652370846" sldId="2581"/>
            <ac:picMk id="22" creationId="{9DB36176-D980-F4AB-FAEE-EAA9B9D121CD}"/>
          </ac:picMkLst>
        </pc:picChg>
      </pc:sldChg>
      <pc:sldChg chg="addSp delSp modSp add mod ord">
        <pc:chgData name="Benjamin BRIFAULT" userId="418b4867-a0ad-4427-af4e-3afbfe16f187" providerId="ADAL" clId="{128241EC-F9D0-46DF-89E4-2C854246ED4C}" dt="2022-05-24T22:06:45.254" v="718" actId="1076"/>
        <pc:sldMkLst>
          <pc:docMk/>
          <pc:sldMk cId="2014933872" sldId="2583"/>
        </pc:sldMkLst>
        <pc:spChg chg="del">
          <ac:chgData name="Benjamin BRIFAULT" userId="418b4867-a0ad-4427-af4e-3afbfe16f187" providerId="ADAL" clId="{128241EC-F9D0-46DF-89E4-2C854246ED4C}" dt="2022-05-24T22:05:57.006" v="703" actId="478"/>
          <ac:spMkLst>
            <pc:docMk/>
            <pc:sldMk cId="2014933872" sldId="2583"/>
            <ac:spMk id="3" creationId="{15E426FB-FA41-E99A-BFD0-EF0E636A3415}"/>
          </ac:spMkLst>
        </pc:spChg>
        <pc:spChg chg="add del mod">
          <ac:chgData name="Benjamin BRIFAULT" userId="418b4867-a0ad-4427-af4e-3afbfe16f187" providerId="ADAL" clId="{128241EC-F9D0-46DF-89E4-2C854246ED4C}" dt="2022-05-24T22:06:01.214" v="706" actId="478"/>
          <ac:spMkLst>
            <pc:docMk/>
            <pc:sldMk cId="2014933872" sldId="2583"/>
            <ac:spMk id="6" creationId="{4A9BDEA8-5702-9853-6C12-18D1FFDB6EE5}"/>
          </ac:spMkLst>
        </pc:spChg>
        <pc:spChg chg="add del mod">
          <ac:chgData name="Benjamin BRIFAULT" userId="418b4867-a0ad-4427-af4e-3afbfe16f187" providerId="ADAL" clId="{128241EC-F9D0-46DF-89E4-2C854246ED4C}" dt="2022-05-24T22:06:01.214" v="706" actId="478"/>
          <ac:spMkLst>
            <pc:docMk/>
            <pc:sldMk cId="2014933872" sldId="2583"/>
            <ac:spMk id="9" creationId="{5EA98620-1960-85DB-E9E3-55D6BD491BDA}"/>
          </ac:spMkLst>
        </pc:spChg>
        <pc:spChg chg="add del mod">
          <ac:chgData name="Benjamin BRIFAULT" userId="418b4867-a0ad-4427-af4e-3afbfe16f187" providerId="ADAL" clId="{128241EC-F9D0-46DF-89E4-2C854246ED4C}" dt="2022-05-24T22:05:58.700" v="705"/>
          <ac:spMkLst>
            <pc:docMk/>
            <pc:sldMk cId="2014933872" sldId="2583"/>
            <ac:spMk id="11" creationId="{78D7339D-1662-B372-FC0F-0A5B7C80BB89}"/>
          </ac:spMkLst>
        </pc:spChg>
        <pc:spChg chg="add del mod">
          <ac:chgData name="Benjamin BRIFAULT" userId="418b4867-a0ad-4427-af4e-3afbfe16f187" providerId="ADAL" clId="{128241EC-F9D0-46DF-89E4-2C854246ED4C}" dt="2022-05-24T22:05:58.700" v="705"/>
          <ac:spMkLst>
            <pc:docMk/>
            <pc:sldMk cId="2014933872" sldId="2583"/>
            <ac:spMk id="12" creationId="{C6380C32-AAF4-4D84-C347-009D6FF245A3}"/>
          </ac:spMkLst>
        </pc:spChg>
        <pc:spChg chg="del">
          <ac:chgData name="Benjamin BRIFAULT" userId="418b4867-a0ad-4427-af4e-3afbfe16f187" providerId="ADAL" clId="{128241EC-F9D0-46DF-89E4-2C854246ED4C}" dt="2022-05-24T22:05:57.006" v="703" actId="478"/>
          <ac:spMkLst>
            <pc:docMk/>
            <pc:sldMk cId="2014933872" sldId="2583"/>
            <ac:spMk id="13" creationId="{3C71AAF8-F852-3BB1-F3C9-ACF5194004C3}"/>
          </ac:spMkLst>
        </pc:spChg>
        <pc:spChg chg="add del mod">
          <ac:chgData name="Benjamin BRIFAULT" userId="418b4867-a0ad-4427-af4e-3afbfe16f187" providerId="ADAL" clId="{128241EC-F9D0-46DF-89E4-2C854246ED4C}" dt="2022-05-24T22:05:58.700" v="705"/>
          <ac:spMkLst>
            <pc:docMk/>
            <pc:sldMk cId="2014933872" sldId="2583"/>
            <ac:spMk id="14" creationId="{9A61038D-9CE1-EB09-51A6-083FAA720F4C}"/>
          </ac:spMkLst>
        </pc:spChg>
        <pc:spChg chg="add mod">
          <ac:chgData name="Benjamin BRIFAULT" userId="418b4867-a0ad-4427-af4e-3afbfe16f187" providerId="ADAL" clId="{128241EC-F9D0-46DF-89E4-2C854246ED4C}" dt="2022-05-24T22:06:20.483" v="711"/>
          <ac:spMkLst>
            <pc:docMk/>
            <pc:sldMk cId="2014933872" sldId="2583"/>
            <ac:spMk id="15" creationId="{FDC7F0F2-3501-68F8-7F8C-2AF2F4092A01}"/>
          </ac:spMkLst>
        </pc:spChg>
        <pc:spChg chg="add mod">
          <ac:chgData name="Benjamin BRIFAULT" userId="418b4867-a0ad-4427-af4e-3afbfe16f187" providerId="ADAL" clId="{128241EC-F9D0-46DF-89E4-2C854246ED4C}" dt="2022-05-24T22:06:45.254" v="718" actId="1076"/>
          <ac:spMkLst>
            <pc:docMk/>
            <pc:sldMk cId="2014933872" sldId="2583"/>
            <ac:spMk id="16" creationId="{018BC313-6FD5-BCE1-30EA-B59230C8A096}"/>
          </ac:spMkLst>
        </pc:spChg>
        <pc:spChg chg="add mod">
          <ac:chgData name="Benjamin BRIFAULT" userId="418b4867-a0ad-4427-af4e-3afbfe16f187" providerId="ADAL" clId="{128241EC-F9D0-46DF-89E4-2C854246ED4C}" dt="2022-05-24T22:06:30.386" v="715" actId="14100"/>
          <ac:spMkLst>
            <pc:docMk/>
            <pc:sldMk cId="2014933872" sldId="2583"/>
            <ac:spMk id="17" creationId="{FD8A469C-0B3E-C3E8-8BBD-427C70608D64}"/>
          </ac:spMkLst>
        </pc:spChg>
        <pc:picChg chg="del">
          <ac:chgData name="Benjamin BRIFAULT" userId="418b4867-a0ad-4427-af4e-3afbfe16f187" providerId="ADAL" clId="{128241EC-F9D0-46DF-89E4-2C854246ED4C}" dt="2022-05-24T22:05:57.006" v="703" actId="478"/>
          <ac:picMkLst>
            <pc:docMk/>
            <pc:sldMk cId="2014933872" sldId="2583"/>
            <ac:picMk id="4" creationId="{E3F6504A-2292-3692-6342-118B2285144C}"/>
          </ac:picMkLst>
        </pc:picChg>
        <pc:picChg chg="del">
          <ac:chgData name="Benjamin BRIFAULT" userId="418b4867-a0ad-4427-af4e-3afbfe16f187" providerId="ADAL" clId="{128241EC-F9D0-46DF-89E4-2C854246ED4C}" dt="2022-05-24T22:05:57.006" v="703" actId="478"/>
          <ac:picMkLst>
            <pc:docMk/>
            <pc:sldMk cId="2014933872" sldId="2583"/>
            <ac:picMk id="8" creationId="{A0353D54-21E9-53C8-C28A-64971BC630D2}"/>
          </ac:picMkLst>
        </pc:picChg>
      </pc:sldChg>
    </pc:docChg>
  </pc:docChgLst>
  <pc:docChgLst>
    <pc:chgData name="LECRAS ARTHUR" userId="S::arthur.lecras@viacesi.fr::de347671-76b4-4c26-9783-47bf1ffa0ea1" providerId="AD" clId="Web-{94909F80-46D9-9580-4E7B-DFFFA555B305}"/>
    <pc:docChg chg="modSld">
      <pc:chgData name="LECRAS ARTHUR" userId="S::arthur.lecras@viacesi.fr::de347671-76b4-4c26-9783-47bf1ffa0ea1" providerId="AD" clId="Web-{94909F80-46D9-9580-4E7B-DFFFA555B305}" dt="2022-05-24T13:18:19.711" v="0" actId="20577"/>
      <pc:docMkLst>
        <pc:docMk/>
      </pc:docMkLst>
      <pc:sldChg chg="modSp">
        <pc:chgData name="LECRAS ARTHUR" userId="S::arthur.lecras@viacesi.fr::de347671-76b4-4c26-9783-47bf1ffa0ea1" providerId="AD" clId="Web-{94909F80-46D9-9580-4E7B-DFFFA555B305}" dt="2022-05-24T13:18:19.711" v="0" actId="20577"/>
        <pc:sldMkLst>
          <pc:docMk/>
          <pc:sldMk cId="1564110906" sldId="2549"/>
        </pc:sldMkLst>
        <pc:spChg chg="mod">
          <ac:chgData name="LECRAS ARTHUR" userId="S::arthur.lecras@viacesi.fr::de347671-76b4-4c26-9783-47bf1ffa0ea1" providerId="AD" clId="Web-{94909F80-46D9-9580-4E7B-DFFFA555B305}" dt="2022-05-24T13:18:19.711" v="0" actId="20577"/>
          <ac:spMkLst>
            <pc:docMk/>
            <pc:sldMk cId="1564110906" sldId="2549"/>
            <ac:spMk id="5" creationId="{1E7C09F3-1BE8-0445-A3C4-9C100D32B8D9}"/>
          </ac:spMkLst>
        </pc:spChg>
      </pc:sldChg>
    </pc:docChg>
  </pc:docChgLst>
  <pc:docChgLst>
    <pc:chgData name="LECRAS ARTHUR" userId="S::arthur.lecras@viacesi.fr::de347671-76b4-4c26-9783-47bf1ffa0ea1" providerId="AD" clId="Web-{DC51508C-7D9A-36B3-1460-C10B6ECF166E}"/>
    <pc:docChg chg="modSld">
      <pc:chgData name="LECRAS ARTHUR" userId="S::arthur.lecras@viacesi.fr::de347671-76b4-4c26-9783-47bf1ffa0ea1" providerId="AD" clId="Web-{DC51508C-7D9A-36B3-1460-C10B6ECF166E}" dt="2022-05-25T06:16:36.187" v="0"/>
      <pc:docMkLst>
        <pc:docMk/>
      </pc:docMkLst>
      <pc:sldChg chg="modNotes">
        <pc:chgData name="LECRAS ARTHUR" userId="S::arthur.lecras@viacesi.fr::de347671-76b4-4c26-9783-47bf1ffa0ea1" providerId="AD" clId="Web-{DC51508C-7D9A-36B3-1460-C10B6ECF166E}" dt="2022-05-25T06:16:36.187" v="0"/>
        <pc:sldMkLst>
          <pc:docMk/>
          <pc:sldMk cId="1440811715" sldId="2565"/>
        </pc:sldMkLst>
      </pc:sldChg>
    </pc:docChg>
  </pc:docChgLst>
  <pc:docChgLst>
    <pc:chgData name="PAIN VALENTIN" userId="S::valentin.pain@viacesi.fr::cf83966a-33de-4f8c-9308-d13d92f4ca5b" providerId="AD" clId="Web-{914E0675-C62B-6F69-637C-A20287EC0A8D}"/>
    <pc:docChg chg="modSld">
      <pc:chgData name="PAIN VALENTIN" userId="S::valentin.pain@viacesi.fr::cf83966a-33de-4f8c-9308-d13d92f4ca5b" providerId="AD" clId="Web-{914E0675-C62B-6F69-637C-A20287EC0A8D}" dt="2022-05-24T22:50:52.997" v="76"/>
      <pc:docMkLst>
        <pc:docMk/>
      </pc:docMkLst>
      <pc:sldChg chg="modSp">
        <pc:chgData name="PAIN VALENTIN" userId="S::valentin.pain@viacesi.fr::cf83966a-33de-4f8c-9308-d13d92f4ca5b" providerId="AD" clId="Web-{914E0675-C62B-6F69-637C-A20287EC0A8D}" dt="2022-05-24T22:50:34.590" v="72" actId="20577"/>
        <pc:sldMkLst>
          <pc:docMk/>
          <pc:sldMk cId="287123219" sldId="2537"/>
        </pc:sldMkLst>
        <pc:spChg chg="mod">
          <ac:chgData name="PAIN VALENTIN" userId="S::valentin.pain@viacesi.fr::cf83966a-33de-4f8c-9308-d13d92f4ca5b" providerId="AD" clId="Web-{914E0675-C62B-6F69-637C-A20287EC0A8D}" dt="2022-05-24T22:50:34.590" v="72" actId="20577"/>
          <ac:spMkLst>
            <pc:docMk/>
            <pc:sldMk cId="287123219" sldId="2537"/>
            <ac:spMk id="2" creationId="{E9B1E441-FBEB-8E92-D5BA-C665BE865153}"/>
          </ac:spMkLst>
        </pc:spChg>
      </pc:sldChg>
      <pc:sldChg chg="modSp">
        <pc:chgData name="PAIN VALENTIN" userId="S::valentin.pain@viacesi.fr::cf83966a-33de-4f8c-9308-d13d92f4ca5b" providerId="AD" clId="Web-{914E0675-C62B-6F69-637C-A20287EC0A8D}" dt="2022-05-24T22:37:33.790" v="54" actId="20577"/>
        <pc:sldMkLst>
          <pc:docMk/>
          <pc:sldMk cId="1564110906" sldId="2549"/>
        </pc:sldMkLst>
        <pc:spChg chg="mod">
          <ac:chgData name="PAIN VALENTIN" userId="S::valentin.pain@viacesi.fr::cf83966a-33de-4f8c-9308-d13d92f4ca5b" providerId="AD" clId="Web-{914E0675-C62B-6F69-637C-A20287EC0A8D}" dt="2022-05-24T22:37:33.790" v="54" actId="20577"/>
          <ac:spMkLst>
            <pc:docMk/>
            <pc:sldMk cId="1564110906" sldId="2549"/>
            <ac:spMk id="5" creationId="{1E7C09F3-1BE8-0445-A3C4-9C100D32B8D9}"/>
          </ac:spMkLst>
        </pc:spChg>
        <pc:spChg chg="mod">
          <ac:chgData name="PAIN VALENTIN" userId="S::valentin.pain@viacesi.fr::cf83966a-33de-4f8c-9308-d13d92f4ca5b" providerId="AD" clId="Web-{914E0675-C62B-6F69-637C-A20287EC0A8D}" dt="2022-05-24T21:22:08.718" v="17" actId="20577"/>
          <ac:spMkLst>
            <pc:docMk/>
            <pc:sldMk cId="1564110906" sldId="2549"/>
            <ac:spMk id="6" creationId="{C770EE27-FD77-894D-9D88-F5A548E1DCAF}"/>
          </ac:spMkLst>
        </pc:spChg>
      </pc:sldChg>
      <pc:sldChg chg="addSp delSp modSp">
        <pc:chgData name="PAIN VALENTIN" userId="S::valentin.pain@viacesi.fr::cf83966a-33de-4f8c-9308-d13d92f4ca5b" providerId="AD" clId="Web-{914E0675-C62B-6F69-637C-A20287EC0A8D}" dt="2022-05-24T22:50:52.997" v="76"/>
        <pc:sldMkLst>
          <pc:docMk/>
          <pc:sldMk cId="3594982849" sldId="2555"/>
        </pc:sldMkLst>
        <pc:picChg chg="add del mod">
          <ac:chgData name="PAIN VALENTIN" userId="S::valentin.pain@viacesi.fr::cf83966a-33de-4f8c-9308-d13d92f4ca5b" providerId="AD" clId="Web-{914E0675-C62B-6F69-637C-A20287EC0A8D}" dt="2022-05-24T22:50:52.997" v="76"/>
          <ac:picMkLst>
            <pc:docMk/>
            <pc:sldMk cId="3594982849" sldId="2555"/>
            <ac:picMk id="5" creationId="{F421408F-C9B3-E13A-4645-DF92AC29E850}"/>
          </ac:picMkLst>
        </pc:picChg>
      </pc:sldChg>
      <pc:sldChg chg="modSp">
        <pc:chgData name="PAIN VALENTIN" userId="S::valentin.pain@viacesi.fr::cf83966a-33de-4f8c-9308-d13d92f4ca5b" providerId="AD" clId="Web-{914E0675-C62B-6F69-637C-A20287EC0A8D}" dt="2022-05-24T22:50:20.464" v="64" actId="20577"/>
        <pc:sldMkLst>
          <pc:docMk/>
          <pc:sldMk cId="3642316358" sldId="2560"/>
        </pc:sldMkLst>
        <pc:spChg chg="mod">
          <ac:chgData name="PAIN VALENTIN" userId="S::valentin.pain@viacesi.fr::cf83966a-33de-4f8c-9308-d13d92f4ca5b" providerId="AD" clId="Web-{914E0675-C62B-6F69-637C-A20287EC0A8D}" dt="2022-05-24T22:50:20.464" v="64" actId="20577"/>
          <ac:spMkLst>
            <pc:docMk/>
            <pc:sldMk cId="3642316358" sldId="2560"/>
            <ac:spMk id="2" creationId="{DE627D44-1CDA-3F02-9571-6AF1C1751317}"/>
          </ac:spMkLst>
        </pc:spChg>
      </pc:sldChg>
      <pc:sldChg chg="modSp">
        <pc:chgData name="PAIN VALENTIN" userId="S::valentin.pain@viacesi.fr::cf83966a-33de-4f8c-9308-d13d92f4ca5b" providerId="AD" clId="Web-{914E0675-C62B-6F69-637C-A20287EC0A8D}" dt="2022-05-24T22:38:03.542" v="63" actId="20577"/>
        <pc:sldMkLst>
          <pc:docMk/>
          <pc:sldMk cId="1432175257" sldId="2567"/>
        </pc:sldMkLst>
        <pc:spChg chg="mod">
          <ac:chgData name="PAIN VALENTIN" userId="S::valentin.pain@viacesi.fr::cf83966a-33de-4f8c-9308-d13d92f4ca5b" providerId="AD" clId="Web-{914E0675-C62B-6F69-637C-A20287EC0A8D}" dt="2022-05-24T22:38:03.542" v="63" actId="20577"/>
          <ac:spMkLst>
            <pc:docMk/>
            <pc:sldMk cId="1432175257" sldId="2567"/>
            <ac:spMk id="3" creationId="{8786DAAE-C08D-46E3-A8CE-2D266D3974F7}"/>
          </ac:spMkLst>
        </pc:spChg>
      </pc:sldChg>
      <pc:sldChg chg="modSp">
        <pc:chgData name="PAIN VALENTIN" userId="S::valentin.pain@viacesi.fr::cf83966a-33de-4f8c-9308-d13d92f4ca5b" providerId="AD" clId="Web-{914E0675-C62B-6F69-637C-A20287EC0A8D}" dt="2022-05-24T22:50:39.402" v="74" actId="20577"/>
        <pc:sldMkLst>
          <pc:docMk/>
          <pc:sldMk cId="448883028" sldId="2571"/>
        </pc:sldMkLst>
        <pc:spChg chg="mod">
          <ac:chgData name="PAIN VALENTIN" userId="S::valentin.pain@viacesi.fr::cf83966a-33de-4f8c-9308-d13d92f4ca5b" providerId="AD" clId="Web-{914E0675-C62B-6F69-637C-A20287EC0A8D}" dt="2022-05-24T22:50:39.402" v="74" actId="20577"/>
          <ac:spMkLst>
            <pc:docMk/>
            <pc:sldMk cId="448883028" sldId="2571"/>
            <ac:spMk id="2" creationId="{CECB5557-370E-947A-3460-59D77E518214}"/>
          </ac:spMkLst>
        </pc:spChg>
      </pc:sldChg>
      <pc:sldChg chg="modSp">
        <pc:chgData name="PAIN VALENTIN" userId="S::valentin.pain@viacesi.fr::cf83966a-33de-4f8c-9308-d13d92f4ca5b" providerId="AD" clId="Web-{914E0675-C62B-6F69-637C-A20287EC0A8D}" dt="2022-05-24T22:50:29.746" v="70" actId="20577"/>
        <pc:sldMkLst>
          <pc:docMk/>
          <pc:sldMk cId="383488327" sldId="2582"/>
        </pc:sldMkLst>
        <pc:spChg chg="mod">
          <ac:chgData name="PAIN VALENTIN" userId="S::valentin.pain@viacesi.fr::cf83966a-33de-4f8c-9308-d13d92f4ca5b" providerId="AD" clId="Web-{914E0675-C62B-6F69-637C-A20287EC0A8D}" dt="2022-05-24T22:50:29.746" v="70" actId="20577"/>
          <ac:spMkLst>
            <pc:docMk/>
            <pc:sldMk cId="383488327" sldId="2582"/>
            <ac:spMk id="9" creationId="{31447B0B-A986-0842-8CF5-6F6A24BEF797}"/>
          </ac:spMkLst>
        </pc:spChg>
      </pc:sldChg>
    </pc:docChg>
  </pc:docChgLst>
  <pc:docChgLst>
    <pc:chgData name="GARRIDO PIERRE" userId="18296123-1253-4a8d-bd91-b73eb4625e91" providerId="ADAL" clId="{6F50F9B0-D515-4C12-BA08-580172BD7758}"/>
    <pc:docChg chg="undo custSel addSld delSld modSld sldOrd modSection">
      <pc:chgData name="GARRIDO PIERRE" userId="18296123-1253-4a8d-bd91-b73eb4625e91" providerId="ADAL" clId="{6F50F9B0-D515-4C12-BA08-580172BD7758}" dt="2022-05-25T11:24:32.242" v="1306" actId="20577"/>
      <pc:docMkLst>
        <pc:docMk/>
      </pc:docMkLst>
      <pc:sldChg chg="addSp delSp modSp mod ord setBg setClrOvrMap modNotesTx">
        <pc:chgData name="GARRIDO PIERRE" userId="18296123-1253-4a8d-bd91-b73eb4625e91" providerId="ADAL" clId="{6F50F9B0-D515-4C12-BA08-580172BD7758}" dt="2022-05-24T22:43:47.728" v="1118" actId="20577"/>
        <pc:sldMkLst>
          <pc:docMk/>
          <pc:sldMk cId="287123219" sldId="2537"/>
        </pc:sldMkLst>
        <pc:spChg chg="mod">
          <ac:chgData name="GARRIDO PIERRE" userId="18296123-1253-4a8d-bd91-b73eb4625e91" providerId="ADAL" clId="{6F50F9B0-D515-4C12-BA08-580172BD7758}" dt="2022-05-24T22:36:40.603" v="1110" actId="26606"/>
          <ac:spMkLst>
            <pc:docMk/>
            <pc:sldMk cId="287123219" sldId="2537"/>
            <ac:spMk id="2" creationId="{E9B1E441-FBEB-8E92-D5BA-C665BE865153}"/>
          </ac:spMkLst>
        </pc:spChg>
        <pc:spChg chg="mod">
          <ac:chgData name="GARRIDO PIERRE" userId="18296123-1253-4a8d-bd91-b73eb4625e91" providerId="ADAL" clId="{6F50F9B0-D515-4C12-BA08-580172BD7758}" dt="2022-05-24T22:36:40.603" v="1110" actId="26606"/>
          <ac:spMkLst>
            <pc:docMk/>
            <pc:sldMk cId="287123219" sldId="2537"/>
            <ac:spMk id="28" creationId="{4988F789-C14D-C841-BDEB-8ACF77377239}"/>
          </ac:spMkLst>
        </pc:spChg>
        <pc:spChg chg="add del">
          <ac:chgData name="GARRIDO PIERRE" userId="18296123-1253-4a8d-bd91-b73eb4625e91" providerId="ADAL" clId="{6F50F9B0-D515-4C12-BA08-580172BD7758}" dt="2022-05-24T22:36:40.603" v="1110" actId="26606"/>
          <ac:spMkLst>
            <pc:docMk/>
            <pc:sldMk cId="287123219" sldId="2537"/>
            <ac:spMk id="31" creationId="{3A5B4632-C963-4296-86F0-79AA9EA5AE98}"/>
          </ac:spMkLst>
        </pc:spChg>
        <pc:spChg chg="add del">
          <ac:chgData name="GARRIDO PIERRE" userId="18296123-1253-4a8d-bd91-b73eb4625e91" providerId="ADAL" clId="{6F50F9B0-D515-4C12-BA08-580172BD7758}" dt="2022-05-24T22:35:02.354" v="1098" actId="26606"/>
          <ac:spMkLst>
            <pc:docMk/>
            <pc:sldMk cId="287123219" sldId="2537"/>
            <ac:spMk id="33" creationId="{3A5B4632-C963-4296-86F0-79AA9EA5AE98}"/>
          </ac:spMkLst>
        </pc:spChg>
        <pc:spChg chg="add del">
          <ac:chgData name="GARRIDO PIERRE" userId="18296123-1253-4a8d-bd91-b73eb4625e91" providerId="ADAL" clId="{6F50F9B0-D515-4C12-BA08-580172BD7758}" dt="2022-05-24T22:35:07.696" v="1102" actId="26606"/>
          <ac:spMkLst>
            <pc:docMk/>
            <pc:sldMk cId="287123219" sldId="2537"/>
            <ac:spMk id="34" creationId="{C5E6CFF1-2F42-4E10-9A97-F116F46F53FE}"/>
          </ac:spMkLst>
        </pc:spChg>
        <pc:spChg chg="add del">
          <ac:chgData name="GARRIDO PIERRE" userId="18296123-1253-4a8d-bd91-b73eb4625e91" providerId="ADAL" clId="{6F50F9B0-D515-4C12-BA08-580172BD7758}" dt="2022-05-24T22:35:28.050" v="1104" actId="26606"/>
          <ac:spMkLst>
            <pc:docMk/>
            <pc:sldMk cId="287123219" sldId="2537"/>
            <ac:spMk id="38" creationId="{3A5B4632-C963-4296-86F0-79AA9EA5AE98}"/>
          </ac:spMkLst>
        </pc:spChg>
        <pc:spChg chg="add del">
          <ac:chgData name="GARRIDO PIERRE" userId="18296123-1253-4a8d-bd91-b73eb4625e91" providerId="ADAL" clId="{6F50F9B0-D515-4C12-BA08-580172BD7758}" dt="2022-05-24T22:35:04.658" v="1100" actId="26606"/>
          <ac:spMkLst>
            <pc:docMk/>
            <pc:sldMk cId="287123219" sldId="2537"/>
            <ac:spMk id="42" creationId="{42285737-90EE-47DC-AC80-8AE156B11969}"/>
          </ac:spMkLst>
        </pc:spChg>
        <pc:grpChg chg="add del">
          <ac:chgData name="GARRIDO PIERRE" userId="18296123-1253-4a8d-bd91-b73eb4625e91" providerId="ADAL" clId="{6F50F9B0-D515-4C12-BA08-580172BD7758}" dt="2022-05-24T22:35:04.658" v="1100" actId="26606"/>
          <ac:grpSpMkLst>
            <pc:docMk/>
            <pc:sldMk cId="287123219" sldId="2537"/>
            <ac:grpSpMk id="35" creationId="{B57BDC17-F1B3-455F-BBF1-680AA1F25C06}"/>
          </ac:grpSpMkLst>
        </pc:grpChg>
        <pc:graphicFrameChg chg="mod modGraphic">
          <ac:chgData name="GARRIDO PIERRE" userId="18296123-1253-4a8d-bd91-b73eb4625e91" providerId="ADAL" clId="{6F50F9B0-D515-4C12-BA08-580172BD7758}" dt="2022-05-24T22:36:40.603" v="1110" actId="26606"/>
          <ac:graphicFrameMkLst>
            <pc:docMk/>
            <pc:sldMk cId="287123219" sldId="2537"/>
            <ac:graphicFrameMk id="4" creationId="{E4276F67-3EDC-D446-5D60-F93F531C0518}"/>
          </ac:graphicFrameMkLst>
        </pc:graphicFrameChg>
        <pc:graphicFrameChg chg="mod">
          <ac:chgData name="GARRIDO PIERRE" userId="18296123-1253-4a8d-bd91-b73eb4625e91" providerId="ADAL" clId="{6F50F9B0-D515-4C12-BA08-580172BD7758}" dt="2022-05-24T22:20:22.445" v="975" actId="20577"/>
          <ac:graphicFrameMkLst>
            <pc:docMk/>
            <pc:sldMk cId="287123219" sldId="2537"/>
            <ac:graphicFrameMk id="5" creationId="{05161A65-4E7E-B44A-B0C7-71A1F0FD58A0}"/>
          </ac:graphicFrameMkLst>
        </pc:graphicFrameChg>
        <pc:picChg chg="add del">
          <ac:chgData name="GARRIDO PIERRE" userId="18296123-1253-4a8d-bd91-b73eb4625e91" providerId="ADAL" clId="{6F50F9B0-D515-4C12-BA08-580172BD7758}" dt="2022-05-24T22:35:07.696" v="1102" actId="26606"/>
          <ac:picMkLst>
            <pc:docMk/>
            <pc:sldMk cId="287123219" sldId="2537"/>
            <ac:picMk id="30" creationId="{9D763CB6-329E-5B19-FBE1-C8C1C910C58C}"/>
          </ac:picMkLst>
        </pc:picChg>
        <pc:cxnChg chg="add del">
          <ac:chgData name="GARRIDO PIERRE" userId="18296123-1253-4a8d-bd91-b73eb4625e91" providerId="ADAL" clId="{6F50F9B0-D515-4C12-BA08-580172BD7758}" dt="2022-05-24T22:35:07.696" v="1102" actId="26606"/>
          <ac:cxnSpMkLst>
            <pc:docMk/>
            <pc:sldMk cId="287123219" sldId="2537"/>
            <ac:cxnSpMk id="36" creationId="{67182200-4859-4C8D-BCBB-55B245C28BA3}"/>
          </ac:cxnSpMkLst>
        </pc:cxnChg>
      </pc:sldChg>
      <pc:sldChg chg="modNotesTx">
        <pc:chgData name="GARRIDO PIERRE" userId="18296123-1253-4a8d-bd91-b73eb4625e91" providerId="ADAL" clId="{6F50F9B0-D515-4C12-BA08-580172BD7758}" dt="2022-05-24T22:43:32.209" v="1112" actId="20577"/>
        <pc:sldMkLst>
          <pc:docMk/>
          <pc:sldMk cId="1600099947" sldId="2568"/>
        </pc:sldMkLst>
      </pc:sldChg>
      <pc:sldChg chg="ord">
        <pc:chgData name="GARRIDO PIERRE" userId="18296123-1253-4a8d-bd91-b73eb4625e91" providerId="ADAL" clId="{6F50F9B0-D515-4C12-BA08-580172BD7758}" dt="2022-05-24T20:48:15.426" v="2" actId="20578"/>
        <pc:sldMkLst>
          <pc:docMk/>
          <pc:sldMk cId="448883028" sldId="2571"/>
        </pc:sldMkLst>
      </pc:sldChg>
      <pc:sldChg chg="addSp delSp modSp mod ord modNotesTx">
        <pc:chgData name="GARRIDO PIERRE" userId="18296123-1253-4a8d-bd91-b73eb4625e91" providerId="ADAL" clId="{6F50F9B0-D515-4C12-BA08-580172BD7758}" dt="2022-05-25T11:24:32.242" v="1306" actId="20577"/>
        <pc:sldMkLst>
          <pc:docMk/>
          <pc:sldMk cId="2412050983" sldId="2577"/>
        </pc:sldMkLst>
        <pc:graphicFrameChg chg="add del modGraphic">
          <ac:chgData name="GARRIDO PIERRE" userId="18296123-1253-4a8d-bd91-b73eb4625e91" providerId="ADAL" clId="{6F50F9B0-D515-4C12-BA08-580172BD7758}" dt="2022-05-25T09:14:44.160" v="1134" actId="27309"/>
          <ac:graphicFrameMkLst>
            <pc:docMk/>
            <pc:sldMk cId="2412050983" sldId="2577"/>
            <ac:graphicFrameMk id="4" creationId="{5267BDBC-87DF-693E-14F5-E51BED6B2FB7}"/>
          </ac:graphicFrameMkLst>
        </pc:graphicFrameChg>
      </pc:sldChg>
      <pc:sldChg chg="ord">
        <pc:chgData name="GARRIDO PIERRE" userId="18296123-1253-4a8d-bd91-b73eb4625e91" providerId="ADAL" clId="{6F50F9B0-D515-4C12-BA08-580172BD7758}" dt="2022-05-24T21:11:11.015" v="6" actId="20578"/>
        <pc:sldMkLst>
          <pc:docMk/>
          <pc:sldMk cId="3891537422" sldId="2579"/>
        </pc:sldMkLst>
      </pc:sldChg>
      <pc:sldChg chg="add del">
        <pc:chgData name="GARRIDO PIERRE" userId="18296123-1253-4a8d-bd91-b73eb4625e91" providerId="ADAL" clId="{6F50F9B0-D515-4C12-BA08-580172BD7758}" dt="2022-05-24T21:11:12.220" v="7" actId="2890"/>
        <pc:sldMkLst>
          <pc:docMk/>
          <pc:sldMk cId="3361402329" sldId="2581"/>
        </pc:sldMkLst>
      </pc:sldChg>
      <pc:sldChg chg="addSp delSp modSp add mod ord modNotesTx">
        <pc:chgData name="GARRIDO PIERRE" userId="18296123-1253-4a8d-bd91-b73eb4625e91" providerId="ADAL" clId="{6F50F9B0-D515-4C12-BA08-580172BD7758}" dt="2022-05-24T21:51:30.923" v="884" actId="20577"/>
        <pc:sldMkLst>
          <pc:docMk/>
          <pc:sldMk cId="3652370846" sldId="2581"/>
        </pc:sldMkLst>
        <pc:spChg chg="mod">
          <ac:chgData name="GARRIDO PIERRE" userId="18296123-1253-4a8d-bd91-b73eb4625e91" providerId="ADAL" clId="{6F50F9B0-D515-4C12-BA08-580172BD7758}" dt="2022-05-24T21:11:34.640" v="11"/>
          <ac:spMkLst>
            <pc:docMk/>
            <pc:sldMk cId="3652370846" sldId="2581"/>
            <ac:spMk id="3" creationId="{15E426FB-FA41-E99A-BFD0-EF0E636A3415}"/>
          </ac:spMkLst>
        </pc:spChg>
        <pc:spChg chg="add mod">
          <ac:chgData name="GARRIDO PIERRE" userId="18296123-1253-4a8d-bd91-b73eb4625e91" providerId="ADAL" clId="{6F50F9B0-D515-4C12-BA08-580172BD7758}" dt="2022-05-24T21:50:56.223" v="875" actId="1076"/>
          <ac:spMkLst>
            <pc:docMk/>
            <pc:sldMk cId="3652370846" sldId="2581"/>
            <ac:spMk id="4" creationId="{3AFB59D8-12BB-BF3B-BDBC-49CBB2B043E1}"/>
          </ac:spMkLst>
        </pc:spChg>
        <pc:spChg chg="mod">
          <ac:chgData name="GARRIDO PIERRE" userId="18296123-1253-4a8d-bd91-b73eb4625e91" providerId="ADAL" clId="{6F50F9B0-D515-4C12-BA08-580172BD7758}" dt="2022-05-24T21:11:44.141" v="14" actId="1076"/>
          <ac:spMkLst>
            <pc:docMk/>
            <pc:sldMk cId="3652370846" sldId="2581"/>
            <ac:spMk id="6" creationId="{35DD5CBD-88BC-BF0F-67EA-61C712724ECE}"/>
          </ac:spMkLst>
        </pc:spChg>
        <pc:spChg chg="add mod">
          <ac:chgData name="GARRIDO PIERRE" userId="18296123-1253-4a8d-bd91-b73eb4625e91" providerId="ADAL" clId="{6F50F9B0-D515-4C12-BA08-580172BD7758}" dt="2022-05-24T21:51:04.608" v="877" actId="1076"/>
          <ac:spMkLst>
            <pc:docMk/>
            <pc:sldMk cId="3652370846" sldId="2581"/>
            <ac:spMk id="10" creationId="{7135AC9B-A19D-1EF1-AA09-A9973218A5FE}"/>
          </ac:spMkLst>
        </pc:spChg>
        <pc:picChg chg="del">
          <ac:chgData name="GARRIDO PIERRE" userId="18296123-1253-4a8d-bd91-b73eb4625e91" providerId="ADAL" clId="{6F50F9B0-D515-4C12-BA08-580172BD7758}" dt="2022-05-24T21:11:39.298" v="12" actId="478"/>
          <ac:picMkLst>
            <pc:docMk/>
            <pc:sldMk cId="3652370846" sldId="2581"/>
            <ac:picMk id="13" creationId="{10CFF063-2335-3A42-3AF0-C861907320F6}"/>
          </ac:picMkLst>
        </pc:picChg>
      </pc:sldChg>
      <pc:sldChg chg="modNotesTx">
        <pc:chgData name="GARRIDO PIERRE" userId="18296123-1253-4a8d-bd91-b73eb4625e91" providerId="ADAL" clId="{6F50F9B0-D515-4C12-BA08-580172BD7758}" dt="2022-05-24T22:43:58.676" v="1124" actId="20577"/>
        <pc:sldMkLst>
          <pc:docMk/>
          <pc:sldMk cId="2014933872" sldId="2583"/>
        </pc:sldMkLst>
      </pc:sldChg>
      <pc:sldChg chg="ord">
        <pc:chgData name="GARRIDO PIERRE" userId="18296123-1253-4a8d-bd91-b73eb4625e91" providerId="ADAL" clId="{6F50F9B0-D515-4C12-BA08-580172BD7758}" dt="2022-05-24T22:18:00.352" v="890"/>
        <pc:sldMkLst>
          <pc:docMk/>
          <pc:sldMk cId="2794750838" sldId="2584"/>
        </pc:sldMkLst>
      </pc:sldChg>
      <pc:sldChg chg="add">
        <pc:chgData name="GARRIDO PIERRE" userId="18296123-1253-4a8d-bd91-b73eb4625e91" providerId="ADAL" clId="{6F50F9B0-D515-4C12-BA08-580172BD7758}" dt="2022-05-24T22:17:52.444" v="885"/>
        <pc:sldMkLst>
          <pc:docMk/>
          <pc:sldMk cId="1613426127" sldId="2585"/>
        </pc:sldMkLst>
      </pc:sldChg>
    </pc:docChg>
  </pc:docChgLst>
  <pc:docChgLst>
    <pc:chgData name="BINGO KPOGNON DOVE-STEEVE" userId="S::dovesteeve.bingokpognon@viacesi.fr::492a5550-466a-435b-9e74-d29b87cda3df" providerId="AD" clId="Web-{CCD1D113-E2FA-3E3D-A651-DF0D1E7D4886}"/>
    <pc:docChg chg="modSld">
      <pc:chgData name="BINGO KPOGNON DOVE-STEEVE" userId="S::dovesteeve.bingokpognon@viacesi.fr::492a5550-466a-435b-9e74-d29b87cda3df" providerId="AD" clId="Web-{CCD1D113-E2FA-3E3D-A651-DF0D1E7D4886}" dt="2022-05-25T09:06:15.305" v="220" actId="1076"/>
      <pc:docMkLst>
        <pc:docMk/>
      </pc:docMkLst>
      <pc:sldChg chg="modSp modNotes">
        <pc:chgData name="BINGO KPOGNON DOVE-STEEVE" userId="S::dovesteeve.bingokpognon@viacesi.fr::492a5550-466a-435b-9e74-d29b87cda3df" providerId="AD" clId="Web-{CCD1D113-E2FA-3E3D-A651-DF0D1E7D4886}" dt="2022-05-25T07:21:52.579" v="54"/>
        <pc:sldMkLst>
          <pc:docMk/>
          <pc:sldMk cId="709001304" sldId="2566"/>
        </pc:sldMkLst>
        <pc:spChg chg="mod">
          <ac:chgData name="BINGO KPOGNON DOVE-STEEVE" userId="S::dovesteeve.bingokpognon@viacesi.fr::492a5550-466a-435b-9e74-d29b87cda3df" providerId="AD" clId="Web-{CCD1D113-E2FA-3E3D-A651-DF0D1E7D4886}" dt="2022-05-25T07:15:15.943" v="51" actId="20577"/>
          <ac:spMkLst>
            <pc:docMk/>
            <pc:sldMk cId="709001304" sldId="2566"/>
            <ac:spMk id="3" creationId="{3D12556B-F5FB-4FD7-B7D7-CA0BCE6815FC}"/>
          </ac:spMkLst>
        </pc:spChg>
      </pc:sldChg>
      <pc:sldChg chg="addSp modNotes">
        <pc:chgData name="BINGO KPOGNON DOVE-STEEVE" userId="S::dovesteeve.bingokpognon@viacesi.fr::492a5550-466a-435b-9e74-d29b87cda3df" providerId="AD" clId="Web-{CCD1D113-E2FA-3E3D-A651-DF0D1E7D4886}" dt="2022-05-25T08:31:49.063" v="163"/>
        <pc:sldMkLst>
          <pc:docMk/>
          <pc:sldMk cId="1600099947" sldId="2568"/>
        </pc:sldMkLst>
        <pc:spChg chg="add">
          <ac:chgData name="BINGO KPOGNON DOVE-STEEVE" userId="S::dovesteeve.bingokpognon@viacesi.fr::492a5550-466a-435b-9e74-d29b87cda3df" providerId="AD" clId="Web-{CCD1D113-E2FA-3E3D-A651-DF0D1E7D4886}" dt="2022-05-25T07:01:21.938" v="0"/>
          <ac:spMkLst>
            <pc:docMk/>
            <pc:sldMk cId="1600099947" sldId="2568"/>
            <ac:spMk id="4" creationId="{D07DAAB4-CA35-2900-2AA5-3981D743C59C}"/>
          </ac:spMkLst>
        </pc:spChg>
      </pc:sldChg>
      <pc:sldChg chg="addSp delSp modSp modNotes">
        <pc:chgData name="BINGO KPOGNON DOVE-STEEVE" userId="S::dovesteeve.bingokpognon@viacesi.fr::492a5550-466a-435b-9e74-d29b87cda3df" providerId="AD" clId="Web-{CCD1D113-E2FA-3E3D-A651-DF0D1E7D4886}" dt="2022-05-25T09:06:15.305" v="220" actId="1076"/>
        <pc:sldMkLst>
          <pc:docMk/>
          <pc:sldMk cId="2794750838" sldId="2584"/>
        </pc:sldMkLst>
        <pc:spChg chg="add del mod">
          <ac:chgData name="BINGO KPOGNON DOVE-STEEVE" userId="S::dovesteeve.bingokpognon@viacesi.fr::492a5550-466a-435b-9e74-d29b87cda3df" providerId="AD" clId="Web-{CCD1D113-E2FA-3E3D-A651-DF0D1E7D4886}" dt="2022-05-25T09:05:50.585" v="211"/>
          <ac:spMkLst>
            <pc:docMk/>
            <pc:sldMk cId="2794750838" sldId="2584"/>
            <ac:spMk id="4" creationId="{1827A4B7-72FF-12CF-4D7D-FB8117E25207}"/>
          </ac:spMkLst>
        </pc:spChg>
        <pc:spChg chg="add del mod">
          <ac:chgData name="BINGO KPOGNON DOVE-STEEVE" userId="S::dovesteeve.bingokpognon@viacesi.fr::492a5550-466a-435b-9e74-d29b87cda3df" providerId="AD" clId="Web-{CCD1D113-E2FA-3E3D-A651-DF0D1E7D4886}" dt="2022-05-25T09:04:50.084" v="183"/>
          <ac:spMkLst>
            <pc:docMk/>
            <pc:sldMk cId="2794750838" sldId="2584"/>
            <ac:spMk id="5" creationId="{CBB9D1FA-DE40-11D6-D81D-5200331A641F}"/>
          </ac:spMkLst>
        </pc:spChg>
        <pc:spChg chg="mod">
          <ac:chgData name="BINGO KPOGNON DOVE-STEEVE" userId="S::dovesteeve.bingokpognon@viacesi.fr::492a5550-466a-435b-9e74-d29b87cda3df" providerId="AD" clId="Web-{CCD1D113-E2FA-3E3D-A651-DF0D1E7D4886}" dt="2022-05-25T09:06:15.305" v="220" actId="1076"/>
          <ac:spMkLst>
            <pc:docMk/>
            <pc:sldMk cId="2794750838" sldId="2584"/>
            <ac:spMk id="12" creationId="{C36AFA01-FF13-913B-06E4-B01967F49774}"/>
          </ac:spMkLst>
        </pc:spChg>
      </pc:sldChg>
    </pc:docChg>
  </pc:docChgLst>
  <pc:docChgLst>
    <pc:chgData name="PAIN VALENTIN" userId="S::valentin.pain@viacesi.fr::cf83966a-33de-4f8c-9308-d13d92f4ca5b" providerId="AD" clId="Web-{FB354F77-27FD-F7F1-57D5-011A61811BBE}"/>
    <pc:docChg chg="modSld">
      <pc:chgData name="PAIN VALENTIN" userId="S::valentin.pain@viacesi.fr::cf83966a-33de-4f8c-9308-d13d92f4ca5b" providerId="AD" clId="Web-{FB354F77-27FD-F7F1-57D5-011A61811BBE}" dt="2022-05-25T09:15:52.540" v="20" actId="20577"/>
      <pc:docMkLst>
        <pc:docMk/>
      </pc:docMkLst>
      <pc:sldChg chg="modSp">
        <pc:chgData name="PAIN VALENTIN" userId="S::valentin.pain@viacesi.fr::cf83966a-33de-4f8c-9308-d13d92f4ca5b" providerId="AD" clId="Web-{FB354F77-27FD-F7F1-57D5-011A61811BBE}" dt="2022-05-25T09:15:52.540" v="20" actId="20577"/>
        <pc:sldMkLst>
          <pc:docMk/>
          <pc:sldMk cId="883452355" sldId="2562"/>
        </pc:sldMkLst>
        <pc:spChg chg="mod">
          <ac:chgData name="PAIN VALENTIN" userId="S::valentin.pain@viacesi.fr::cf83966a-33de-4f8c-9308-d13d92f4ca5b" providerId="AD" clId="Web-{FB354F77-27FD-F7F1-57D5-011A61811BBE}" dt="2022-05-25T09:15:52.540" v="20" actId="20577"/>
          <ac:spMkLst>
            <pc:docMk/>
            <pc:sldMk cId="883452355" sldId="2562"/>
            <ac:spMk id="9" creationId="{2D7F6A80-08DF-8645-A4CD-7D0B49A3BF79}"/>
          </ac:spMkLst>
        </pc:spChg>
      </pc:sldChg>
      <pc:sldChg chg="modSp">
        <pc:chgData name="PAIN VALENTIN" userId="S::valentin.pain@viacesi.fr::cf83966a-33de-4f8c-9308-d13d92f4ca5b" providerId="AD" clId="Web-{FB354F77-27FD-F7F1-57D5-011A61811BBE}" dt="2022-05-25T00:12:41.188" v="0" actId="20577"/>
        <pc:sldMkLst>
          <pc:docMk/>
          <pc:sldMk cId="1600099947" sldId="2568"/>
        </pc:sldMkLst>
        <pc:spChg chg="mod">
          <ac:chgData name="PAIN VALENTIN" userId="S::valentin.pain@viacesi.fr::cf83966a-33de-4f8c-9308-d13d92f4ca5b" providerId="AD" clId="Web-{FB354F77-27FD-F7F1-57D5-011A61811BBE}" dt="2022-05-25T00:12:41.188" v="0" actId="20577"/>
          <ac:spMkLst>
            <pc:docMk/>
            <pc:sldMk cId="1600099947" sldId="2568"/>
            <ac:spMk id="2" creationId="{D5C7A8ED-CA98-4644-AF2D-8C0F21F7EA34}"/>
          </ac:spMkLst>
        </pc:spChg>
      </pc:sldChg>
      <pc:sldChg chg="modSp">
        <pc:chgData name="PAIN VALENTIN" userId="S::valentin.pain@viacesi.fr::cf83966a-33de-4f8c-9308-d13d92f4ca5b" providerId="AD" clId="Web-{FB354F77-27FD-F7F1-57D5-011A61811BBE}" dt="2022-05-25T03:46:09.768" v="7" actId="20577"/>
        <pc:sldMkLst>
          <pc:docMk/>
          <pc:sldMk cId="504028614" sldId="2578"/>
        </pc:sldMkLst>
        <pc:graphicFrameChg chg="modGraphic">
          <ac:chgData name="PAIN VALENTIN" userId="S::valentin.pain@viacesi.fr::cf83966a-33de-4f8c-9308-d13d92f4ca5b" providerId="AD" clId="Web-{FB354F77-27FD-F7F1-57D5-011A61811BBE}" dt="2022-05-25T03:46:09.768" v="7" actId="20577"/>
          <ac:graphicFrameMkLst>
            <pc:docMk/>
            <pc:sldMk cId="504028614" sldId="2578"/>
            <ac:graphicFrameMk id="4" creationId="{2585B0A3-3965-754E-87EA-F3CA32EAE88F}"/>
          </ac:graphicFrameMkLst>
        </pc:graphicFrameChg>
      </pc:sldChg>
      <pc:sldChg chg="modSp">
        <pc:chgData name="PAIN VALENTIN" userId="S::valentin.pain@viacesi.fr::cf83966a-33de-4f8c-9308-d13d92f4ca5b" providerId="AD" clId="Web-{FB354F77-27FD-F7F1-57D5-011A61811BBE}" dt="2022-05-25T09:15:10.570" v="8" actId="20577"/>
        <pc:sldMkLst>
          <pc:docMk/>
          <pc:sldMk cId="551958002" sldId="2588"/>
        </pc:sldMkLst>
        <pc:spChg chg="mod">
          <ac:chgData name="PAIN VALENTIN" userId="S::valentin.pain@viacesi.fr::cf83966a-33de-4f8c-9308-d13d92f4ca5b" providerId="AD" clId="Web-{FB354F77-27FD-F7F1-57D5-011A61811BBE}" dt="2022-05-25T09:15:10.570" v="8" actId="20577"/>
          <ac:spMkLst>
            <pc:docMk/>
            <pc:sldMk cId="551958002" sldId="2588"/>
            <ac:spMk id="15" creationId="{895E5469-7E68-CACD-BF3B-6F771D497C1D}"/>
          </ac:spMkLst>
        </pc:spChg>
      </pc:sldChg>
    </pc:docChg>
  </pc:docChgLst>
  <pc:docChgLst>
    <pc:chgData name="BINGO KPOGNON DOVE-STEEVE" userId="S::dovesteeve.bingokpognon@viacesi.fr::492a5550-466a-435b-9e74-d29b87cda3df" providerId="AD" clId="Web-{96BF10B0-4674-1E1A-A227-A29838607955}"/>
    <pc:docChg chg="modSld">
      <pc:chgData name="BINGO KPOGNON DOVE-STEEVE" userId="S::dovesteeve.bingokpognon@viacesi.fr::492a5550-466a-435b-9e74-d29b87cda3df" providerId="AD" clId="Web-{96BF10B0-4674-1E1A-A227-A29838607955}" dt="2022-05-25T11:36:55" v="19"/>
      <pc:docMkLst>
        <pc:docMk/>
      </pc:docMkLst>
      <pc:sldChg chg="modSp modNotes">
        <pc:chgData name="BINGO KPOGNON DOVE-STEEVE" userId="S::dovesteeve.bingokpognon@viacesi.fr::492a5550-466a-435b-9e74-d29b87cda3df" providerId="AD" clId="Web-{96BF10B0-4674-1E1A-A227-A29838607955}" dt="2022-05-25T11:16:41.841" v="14"/>
        <pc:sldMkLst>
          <pc:docMk/>
          <pc:sldMk cId="709001304" sldId="2566"/>
        </pc:sldMkLst>
        <pc:spChg chg="mod">
          <ac:chgData name="BINGO KPOGNON DOVE-STEEVE" userId="S::dovesteeve.bingokpognon@viacesi.fr::492a5550-466a-435b-9e74-d29b87cda3df" providerId="AD" clId="Web-{96BF10B0-4674-1E1A-A227-A29838607955}" dt="2022-05-25T11:03:51.819" v="5" actId="1076"/>
          <ac:spMkLst>
            <pc:docMk/>
            <pc:sldMk cId="709001304" sldId="2566"/>
            <ac:spMk id="3" creationId="{3D12556B-F5FB-4FD7-B7D7-CA0BCE6815FC}"/>
          </ac:spMkLst>
        </pc:spChg>
      </pc:sldChg>
      <pc:sldChg chg="modNotes">
        <pc:chgData name="BINGO KPOGNON DOVE-STEEVE" userId="S::dovesteeve.bingokpognon@viacesi.fr::492a5550-466a-435b-9e74-d29b87cda3df" providerId="AD" clId="Web-{96BF10B0-4674-1E1A-A227-A29838607955}" dt="2022-05-25T11:36:55" v="19"/>
        <pc:sldMkLst>
          <pc:docMk/>
          <pc:sldMk cId="2794750838" sldId="2584"/>
        </pc:sldMkLst>
      </pc:sldChg>
    </pc:docChg>
  </pc:docChgLst>
  <pc:docChgLst>
    <pc:chgData name="LECRAS ARTHUR" userId="de347671-76b4-4c26-9783-47bf1ffa0ea1" providerId="ADAL" clId="{8E21ED7B-6127-4579-A371-52243FCDFBAD}"/>
    <pc:docChg chg="undo custSel addSld delSld modSld sldOrd addSection modSection">
      <pc:chgData name="LECRAS ARTHUR" userId="de347671-76b4-4c26-9783-47bf1ffa0ea1" providerId="ADAL" clId="{8E21ED7B-6127-4579-A371-52243FCDFBAD}" dt="2022-05-24T22:09:31.857" v="553"/>
      <pc:docMkLst>
        <pc:docMk/>
      </pc:docMkLst>
      <pc:sldChg chg="modSp">
        <pc:chgData name="LECRAS ARTHUR" userId="de347671-76b4-4c26-9783-47bf1ffa0ea1" providerId="ADAL" clId="{8E21ED7B-6127-4579-A371-52243FCDFBAD}" dt="2022-05-24T16:39:40.029" v="253"/>
        <pc:sldMkLst>
          <pc:docMk/>
          <pc:sldMk cId="3230876521" sldId="270"/>
        </pc:sldMkLst>
        <pc:spChg chg="mod">
          <ac:chgData name="LECRAS ARTHUR" userId="de347671-76b4-4c26-9783-47bf1ffa0ea1" providerId="ADAL" clId="{8E21ED7B-6127-4579-A371-52243FCDFBAD}" dt="2022-05-24T16:39:40.029" v="253"/>
          <ac:spMkLst>
            <pc:docMk/>
            <pc:sldMk cId="3230876521" sldId="270"/>
            <ac:spMk id="2" creationId="{389FD03E-798E-4118-B7D4-3E85419647BA}"/>
          </ac:spMkLst>
        </pc:spChg>
      </pc:sldChg>
      <pc:sldChg chg="del">
        <pc:chgData name="LECRAS ARTHUR" userId="de347671-76b4-4c26-9783-47bf1ffa0ea1" providerId="ADAL" clId="{8E21ED7B-6127-4579-A371-52243FCDFBAD}" dt="2022-05-24T14:16:33.692" v="219" actId="47"/>
        <pc:sldMkLst>
          <pc:docMk/>
          <pc:sldMk cId="4050992712" sldId="271"/>
        </pc:sldMkLst>
      </pc:sldChg>
      <pc:sldChg chg="del">
        <pc:chgData name="LECRAS ARTHUR" userId="de347671-76b4-4c26-9783-47bf1ffa0ea1" providerId="ADAL" clId="{8E21ED7B-6127-4579-A371-52243FCDFBAD}" dt="2022-05-24T14:16:29.864" v="218" actId="47"/>
        <pc:sldMkLst>
          <pc:docMk/>
          <pc:sldMk cId="1539608862" sldId="272"/>
        </pc:sldMkLst>
      </pc:sldChg>
      <pc:sldChg chg="modSp">
        <pc:chgData name="LECRAS ARTHUR" userId="de347671-76b4-4c26-9783-47bf1ffa0ea1" providerId="ADAL" clId="{8E21ED7B-6127-4579-A371-52243FCDFBAD}" dt="2022-05-24T16:39:40.029" v="253"/>
        <pc:sldMkLst>
          <pc:docMk/>
          <pc:sldMk cId="287123219" sldId="2537"/>
        </pc:sldMkLst>
        <pc:spChg chg="mod">
          <ac:chgData name="LECRAS ARTHUR" userId="de347671-76b4-4c26-9783-47bf1ffa0ea1" providerId="ADAL" clId="{8E21ED7B-6127-4579-A371-52243FCDFBAD}" dt="2022-05-24T16:39:40.029" v="253"/>
          <ac:spMkLst>
            <pc:docMk/>
            <pc:sldMk cId="287123219" sldId="2537"/>
            <ac:spMk id="28" creationId="{4988F789-C14D-C841-BDEB-8ACF77377239}"/>
          </ac:spMkLst>
        </pc:spChg>
      </pc:sldChg>
      <pc:sldChg chg="modSp">
        <pc:chgData name="LECRAS ARTHUR" userId="de347671-76b4-4c26-9783-47bf1ffa0ea1" providerId="ADAL" clId="{8E21ED7B-6127-4579-A371-52243FCDFBAD}" dt="2022-05-24T16:39:40.029" v="253"/>
        <pc:sldMkLst>
          <pc:docMk/>
          <pc:sldMk cId="1315040610" sldId="2538"/>
        </pc:sldMkLst>
        <pc:spChg chg="mod">
          <ac:chgData name="LECRAS ARTHUR" userId="de347671-76b4-4c26-9783-47bf1ffa0ea1" providerId="ADAL" clId="{8E21ED7B-6127-4579-A371-52243FCDFBAD}" dt="2022-05-24T16:39:40.029" v="253"/>
          <ac:spMkLst>
            <pc:docMk/>
            <pc:sldMk cId="1315040610" sldId="2538"/>
            <ac:spMk id="2" creationId="{BB6C8D45-FD19-C44E-9C71-E67674704498}"/>
          </ac:spMkLst>
        </pc:spChg>
      </pc:sldChg>
      <pc:sldChg chg="modSp">
        <pc:chgData name="LECRAS ARTHUR" userId="de347671-76b4-4c26-9783-47bf1ffa0ea1" providerId="ADAL" clId="{8E21ED7B-6127-4579-A371-52243FCDFBAD}" dt="2022-05-24T16:39:40.029" v="253"/>
        <pc:sldMkLst>
          <pc:docMk/>
          <pc:sldMk cId="2345680055" sldId="2547"/>
        </pc:sldMkLst>
        <pc:spChg chg="mod">
          <ac:chgData name="LECRAS ARTHUR" userId="de347671-76b4-4c26-9783-47bf1ffa0ea1" providerId="ADAL" clId="{8E21ED7B-6127-4579-A371-52243FCDFBAD}" dt="2022-05-24T16:39:40.029" v="253"/>
          <ac:spMkLst>
            <pc:docMk/>
            <pc:sldMk cId="2345680055" sldId="2547"/>
            <ac:spMk id="6" creationId="{66CBFE42-DFD1-4945-A9A4-5544D38C9B7E}"/>
          </ac:spMkLst>
        </pc:spChg>
      </pc:sldChg>
      <pc:sldChg chg="modSp">
        <pc:chgData name="LECRAS ARTHUR" userId="de347671-76b4-4c26-9783-47bf1ffa0ea1" providerId="ADAL" clId="{8E21ED7B-6127-4579-A371-52243FCDFBAD}" dt="2022-05-24T16:39:40.029" v="253"/>
        <pc:sldMkLst>
          <pc:docMk/>
          <pc:sldMk cId="2515330016" sldId="2548"/>
        </pc:sldMkLst>
        <pc:spChg chg="mod">
          <ac:chgData name="LECRAS ARTHUR" userId="de347671-76b4-4c26-9783-47bf1ffa0ea1" providerId="ADAL" clId="{8E21ED7B-6127-4579-A371-52243FCDFBAD}" dt="2022-05-24T16:39:40.029" v="253"/>
          <ac:spMkLst>
            <pc:docMk/>
            <pc:sldMk cId="2515330016" sldId="2548"/>
            <ac:spMk id="3" creationId="{FDDF5302-8BAF-DD47-A375-773B74B64955}"/>
          </ac:spMkLst>
        </pc:spChg>
        <pc:picChg chg="mod">
          <ac:chgData name="LECRAS ARTHUR" userId="de347671-76b4-4c26-9783-47bf1ffa0ea1" providerId="ADAL" clId="{8E21ED7B-6127-4579-A371-52243FCDFBAD}" dt="2022-05-24T16:39:40.029" v="253"/>
          <ac:picMkLst>
            <pc:docMk/>
            <pc:sldMk cId="2515330016" sldId="2548"/>
            <ac:picMk id="8" creationId="{A09F623E-2819-2D41-ADE0-C7B64EF0EC4F}"/>
          </ac:picMkLst>
        </pc:picChg>
      </pc:sldChg>
      <pc:sldChg chg="addSp delSp modSp mod modNotesTx">
        <pc:chgData name="LECRAS ARTHUR" userId="de347671-76b4-4c26-9783-47bf1ffa0ea1" providerId="ADAL" clId="{8E21ED7B-6127-4579-A371-52243FCDFBAD}" dt="2022-05-24T20:13:14.309" v="536" actId="20577"/>
        <pc:sldMkLst>
          <pc:docMk/>
          <pc:sldMk cId="1564110906" sldId="2549"/>
        </pc:sldMkLst>
        <pc:spChg chg="add del mod">
          <ac:chgData name="LECRAS ARTHUR" userId="de347671-76b4-4c26-9783-47bf1ffa0ea1" providerId="ADAL" clId="{8E21ED7B-6127-4579-A371-52243FCDFBAD}" dt="2022-05-24T13:36:15.889" v="27" actId="931"/>
          <ac:spMkLst>
            <pc:docMk/>
            <pc:sldMk cId="1564110906" sldId="2549"/>
            <ac:spMk id="3" creationId="{F281FA23-8010-3E0E-DAAB-BC7F5E85E8B4}"/>
          </ac:spMkLst>
        </pc:spChg>
        <pc:spChg chg="mod">
          <ac:chgData name="LECRAS ARTHUR" userId="de347671-76b4-4c26-9783-47bf1ffa0ea1" providerId="ADAL" clId="{8E21ED7B-6127-4579-A371-52243FCDFBAD}" dt="2022-05-24T16:39:40.029" v="253"/>
          <ac:spMkLst>
            <pc:docMk/>
            <pc:sldMk cId="1564110906" sldId="2549"/>
            <ac:spMk id="5" creationId="{1E7C09F3-1BE8-0445-A3C4-9C100D32B8D9}"/>
          </ac:spMkLst>
        </pc:spChg>
        <pc:spChg chg="mod">
          <ac:chgData name="LECRAS ARTHUR" userId="de347671-76b4-4c26-9783-47bf1ffa0ea1" providerId="ADAL" clId="{8E21ED7B-6127-4579-A371-52243FCDFBAD}" dt="2022-05-24T20:13:14.309" v="536" actId="20577"/>
          <ac:spMkLst>
            <pc:docMk/>
            <pc:sldMk cId="1564110906" sldId="2549"/>
            <ac:spMk id="6" creationId="{C770EE27-FD77-894D-9D88-F5A548E1DCAF}"/>
          </ac:spMkLst>
        </pc:spChg>
        <pc:picChg chg="add mod">
          <ac:chgData name="LECRAS ARTHUR" userId="de347671-76b4-4c26-9783-47bf1ffa0ea1" providerId="ADAL" clId="{8E21ED7B-6127-4579-A371-52243FCDFBAD}" dt="2022-05-24T16:39:40.029" v="253"/>
          <ac:picMkLst>
            <pc:docMk/>
            <pc:sldMk cId="1564110906" sldId="2549"/>
            <ac:picMk id="7" creationId="{CEAE23AA-CCD9-C07C-88A8-57CD0DEABB72}"/>
          </ac:picMkLst>
        </pc:picChg>
        <pc:picChg chg="del">
          <ac:chgData name="LECRAS ARTHUR" userId="de347671-76b4-4c26-9783-47bf1ffa0ea1" providerId="ADAL" clId="{8E21ED7B-6127-4579-A371-52243FCDFBAD}" dt="2022-05-24T13:33:21.700" v="23" actId="478"/>
          <ac:picMkLst>
            <pc:docMk/>
            <pc:sldMk cId="1564110906" sldId="2549"/>
            <ac:picMk id="16" creationId="{DAC60D5D-D287-9B45-9F54-93A410AFF149}"/>
          </ac:picMkLst>
        </pc:picChg>
      </pc:sldChg>
      <pc:sldChg chg="modSp mod">
        <pc:chgData name="LECRAS ARTHUR" userId="de347671-76b4-4c26-9783-47bf1ffa0ea1" providerId="ADAL" clId="{8E21ED7B-6127-4579-A371-52243FCDFBAD}" dt="2022-05-24T16:39:40.029" v="253"/>
        <pc:sldMkLst>
          <pc:docMk/>
          <pc:sldMk cId="847544899" sldId="2551"/>
        </pc:sldMkLst>
        <pc:spChg chg="mod">
          <ac:chgData name="LECRAS ARTHUR" userId="de347671-76b4-4c26-9783-47bf1ffa0ea1" providerId="ADAL" clId="{8E21ED7B-6127-4579-A371-52243FCDFBAD}" dt="2022-05-24T16:39:40.029" v="253"/>
          <ac:spMkLst>
            <pc:docMk/>
            <pc:sldMk cId="847544899" sldId="2551"/>
            <ac:spMk id="10" creationId="{C0FEB38D-85AD-EB41-9EC1-E966F44AB085}"/>
          </ac:spMkLst>
        </pc:spChg>
        <pc:spChg chg="mod">
          <ac:chgData name="LECRAS ARTHUR" userId="de347671-76b4-4c26-9783-47bf1ffa0ea1" providerId="ADAL" clId="{8E21ED7B-6127-4579-A371-52243FCDFBAD}" dt="2022-05-24T16:39:40.029" v="253"/>
          <ac:spMkLst>
            <pc:docMk/>
            <pc:sldMk cId="847544899" sldId="2551"/>
            <ac:spMk id="11" creationId="{64D4B10F-ADAA-B74F-8461-59D7CAF3C4EF}"/>
          </ac:spMkLst>
        </pc:spChg>
        <pc:picChg chg="mod">
          <ac:chgData name="LECRAS ARTHUR" userId="de347671-76b4-4c26-9783-47bf1ffa0ea1" providerId="ADAL" clId="{8E21ED7B-6127-4579-A371-52243FCDFBAD}" dt="2022-05-24T16:39:40.029" v="253"/>
          <ac:picMkLst>
            <pc:docMk/>
            <pc:sldMk cId="847544899" sldId="2551"/>
            <ac:picMk id="32" creationId="{96E64F75-DC38-A047-84B3-5B96136A9686}"/>
          </ac:picMkLst>
        </pc:picChg>
      </pc:sldChg>
      <pc:sldChg chg="addSp delSp modSp del mod ord modClrScheme chgLayout">
        <pc:chgData name="LECRAS ARTHUR" userId="de347671-76b4-4c26-9783-47bf1ffa0ea1" providerId="ADAL" clId="{8E21ED7B-6127-4579-A371-52243FCDFBAD}" dt="2022-05-24T13:50:19.968" v="77" actId="2696"/>
        <pc:sldMkLst>
          <pc:docMk/>
          <pc:sldMk cId="307285950" sldId="2552"/>
        </pc:sldMkLst>
        <pc:spChg chg="add del mod">
          <ac:chgData name="LECRAS ARTHUR" userId="de347671-76b4-4c26-9783-47bf1ffa0ea1" providerId="ADAL" clId="{8E21ED7B-6127-4579-A371-52243FCDFBAD}" dt="2022-05-24T13:33:18.419" v="22" actId="478"/>
          <ac:spMkLst>
            <pc:docMk/>
            <pc:sldMk cId="307285950" sldId="2552"/>
            <ac:spMk id="3" creationId="{626FC50F-7260-28F5-B557-C7479C142F9B}"/>
          </ac:spMkLst>
        </pc:spChg>
        <pc:spChg chg="add del mod">
          <ac:chgData name="LECRAS ARTHUR" userId="de347671-76b4-4c26-9783-47bf1ffa0ea1" providerId="ADAL" clId="{8E21ED7B-6127-4579-A371-52243FCDFBAD}" dt="2022-05-24T13:40:40.718" v="36" actId="478"/>
          <ac:spMkLst>
            <pc:docMk/>
            <pc:sldMk cId="307285950" sldId="2552"/>
            <ac:spMk id="5" creationId="{1F9E497A-1AF4-8FBB-EAC8-FB8897ABDF24}"/>
          </ac:spMkLst>
        </pc:spChg>
        <pc:spChg chg="add del mod">
          <ac:chgData name="LECRAS ARTHUR" userId="de347671-76b4-4c26-9783-47bf1ffa0ea1" providerId="ADAL" clId="{8E21ED7B-6127-4579-A371-52243FCDFBAD}" dt="2022-05-24T13:40:43.654" v="38" actId="478"/>
          <ac:spMkLst>
            <pc:docMk/>
            <pc:sldMk cId="307285950" sldId="2552"/>
            <ac:spMk id="7" creationId="{FC5F21AE-395F-9217-CC8C-1A5C2F64801B}"/>
          </ac:spMkLst>
        </pc:spChg>
        <pc:spChg chg="mod">
          <ac:chgData name="LECRAS ARTHUR" userId="de347671-76b4-4c26-9783-47bf1ffa0ea1" providerId="ADAL" clId="{8E21ED7B-6127-4579-A371-52243FCDFBAD}" dt="2022-05-24T13:49:16.938" v="41" actId="20577"/>
          <ac:spMkLst>
            <pc:docMk/>
            <pc:sldMk cId="307285950" sldId="2552"/>
            <ac:spMk id="9" creationId="{2D7F6A80-08DF-8645-A4CD-7D0B49A3BF79}"/>
          </ac:spMkLst>
        </pc:spChg>
        <pc:spChg chg="del">
          <ac:chgData name="LECRAS ARTHUR" userId="de347671-76b4-4c26-9783-47bf1ffa0ea1" providerId="ADAL" clId="{8E21ED7B-6127-4579-A371-52243FCDFBAD}" dt="2022-05-24T13:40:36.108" v="35" actId="478"/>
          <ac:spMkLst>
            <pc:docMk/>
            <pc:sldMk cId="307285950" sldId="2552"/>
            <ac:spMk id="10" creationId="{5613A2D6-52A2-8C4D-985E-CB4BEE6B29BD}"/>
          </ac:spMkLst>
        </pc:spChg>
        <pc:spChg chg="add mod">
          <ac:chgData name="LECRAS ARTHUR" userId="de347671-76b4-4c26-9783-47bf1ffa0ea1" providerId="ADAL" clId="{8E21ED7B-6127-4579-A371-52243FCDFBAD}" dt="2022-05-24T13:47:20.765" v="39" actId="26606"/>
          <ac:spMkLst>
            <pc:docMk/>
            <pc:sldMk cId="307285950" sldId="2552"/>
            <ac:spMk id="14" creationId="{0D1652CC-6C9E-B697-2C12-AFB58792AB0B}"/>
          </ac:spMkLst>
        </pc:spChg>
        <pc:picChg chg="add del">
          <ac:chgData name="LECRAS ARTHUR" userId="de347671-76b4-4c26-9783-47bf1ffa0ea1" providerId="ADAL" clId="{8E21ED7B-6127-4579-A371-52243FCDFBAD}" dt="2022-05-24T13:40:43.029" v="37" actId="478"/>
          <ac:picMkLst>
            <pc:docMk/>
            <pc:sldMk cId="307285950" sldId="2552"/>
            <ac:picMk id="28" creationId="{9E319FF9-B321-9D4B-AA89-6EFE572936E7}"/>
          </ac:picMkLst>
        </pc:picChg>
      </pc:sldChg>
      <pc:sldChg chg="del ord">
        <pc:chgData name="LECRAS ARTHUR" userId="de347671-76b4-4c26-9783-47bf1ffa0ea1" providerId="ADAL" clId="{8E21ED7B-6127-4579-A371-52243FCDFBAD}" dt="2022-05-24T14:09:52.019" v="157" actId="2696"/>
        <pc:sldMkLst>
          <pc:docMk/>
          <pc:sldMk cId="1283988054" sldId="2553"/>
        </pc:sldMkLst>
      </pc:sldChg>
      <pc:sldChg chg="modSp">
        <pc:chgData name="LECRAS ARTHUR" userId="de347671-76b4-4c26-9783-47bf1ffa0ea1" providerId="ADAL" clId="{8E21ED7B-6127-4579-A371-52243FCDFBAD}" dt="2022-05-24T16:39:40.029" v="253"/>
        <pc:sldMkLst>
          <pc:docMk/>
          <pc:sldMk cId="1277932624" sldId="2554"/>
        </pc:sldMkLst>
        <pc:spChg chg="mod">
          <ac:chgData name="LECRAS ARTHUR" userId="de347671-76b4-4c26-9783-47bf1ffa0ea1" providerId="ADAL" clId="{8E21ED7B-6127-4579-A371-52243FCDFBAD}" dt="2022-05-24T16:39:40.029" v="253"/>
          <ac:spMkLst>
            <pc:docMk/>
            <pc:sldMk cId="1277932624" sldId="2554"/>
            <ac:spMk id="3" creationId="{F6A39CFE-F193-9048-BE90-69178B4C33C9}"/>
          </ac:spMkLst>
        </pc:spChg>
        <pc:spChg chg="mod">
          <ac:chgData name="LECRAS ARTHUR" userId="de347671-76b4-4c26-9783-47bf1ffa0ea1" providerId="ADAL" clId="{8E21ED7B-6127-4579-A371-52243FCDFBAD}" dt="2022-05-24T16:39:40.029" v="253"/>
          <ac:spMkLst>
            <pc:docMk/>
            <pc:sldMk cId="1277932624" sldId="2554"/>
            <ac:spMk id="5" creationId="{32CB5DE7-C0EC-D942-81AE-50AB9E5F55A3}"/>
          </ac:spMkLst>
        </pc:spChg>
        <pc:picChg chg="mod">
          <ac:chgData name="LECRAS ARTHUR" userId="de347671-76b4-4c26-9783-47bf1ffa0ea1" providerId="ADAL" clId="{8E21ED7B-6127-4579-A371-52243FCDFBAD}" dt="2022-05-24T16:39:40.029" v="253"/>
          <ac:picMkLst>
            <pc:docMk/>
            <pc:sldMk cId="1277932624" sldId="2554"/>
            <ac:picMk id="26" creationId="{7BB0D9BC-46FF-F44B-953D-31A74B803434}"/>
          </ac:picMkLst>
        </pc:picChg>
      </pc:sldChg>
      <pc:sldChg chg="del">
        <pc:chgData name="LECRAS ARTHUR" userId="de347671-76b4-4c26-9783-47bf1ffa0ea1" providerId="ADAL" clId="{8E21ED7B-6127-4579-A371-52243FCDFBAD}" dt="2022-05-24T14:16:37.942" v="220" actId="47"/>
        <pc:sldMkLst>
          <pc:docMk/>
          <pc:sldMk cId="3594982849" sldId="2555"/>
        </pc:sldMkLst>
      </pc:sldChg>
      <pc:sldChg chg="modSp">
        <pc:chgData name="LECRAS ARTHUR" userId="de347671-76b4-4c26-9783-47bf1ffa0ea1" providerId="ADAL" clId="{8E21ED7B-6127-4579-A371-52243FCDFBAD}" dt="2022-05-24T16:39:40.029" v="253"/>
        <pc:sldMkLst>
          <pc:docMk/>
          <pc:sldMk cId="18228625" sldId="2556"/>
        </pc:sldMkLst>
        <pc:spChg chg="mod">
          <ac:chgData name="LECRAS ARTHUR" userId="de347671-76b4-4c26-9783-47bf1ffa0ea1" providerId="ADAL" clId="{8E21ED7B-6127-4579-A371-52243FCDFBAD}" dt="2022-05-24T16:39:40.029" v="253"/>
          <ac:spMkLst>
            <pc:docMk/>
            <pc:sldMk cId="18228625" sldId="2556"/>
            <ac:spMk id="2" creationId="{DDA2F4C6-F233-E149-AA45-4C25835FC4B7}"/>
          </ac:spMkLst>
        </pc:spChg>
        <pc:spChg chg="mod">
          <ac:chgData name="LECRAS ARTHUR" userId="de347671-76b4-4c26-9783-47bf1ffa0ea1" providerId="ADAL" clId="{8E21ED7B-6127-4579-A371-52243FCDFBAD}" dt="2022-05-24T16:39:40.029" v="253"/>
          <ac:spMkLst>
            <pc:docMk/>
            <pc:sldMk cId="18228625" sldId="2556"/>
            <ac:spMk id="3" creationId="{623DBC43-2FBF-624E-ADB3-BA3583AE3449}"/>
          </ac:spMkLst>
        </pc:spChg>
        <pc:spChg chg="mod">
          <ac:chgData name="LECRAS ARTHUR" userId="de347671-76b4-4c26-9783-47bf1ffa0ea1" providerId="ADAL" clId="{8E21ED7B-6127-4579-A371-52243FCDFBAD}" dt="2022-05-24T16:39:40.029" v="253"/>
          <ac:spMkLst>
            <pc:docMk/>
            <pc:sldMk cId="18228625" sldId="2556"/>
            <ac:spMk id="4" creationId="{8F06D68A-A600-9C45-B10C-2A39080E9E2D}"/>
          </ac:spMkLst>
        </pc:spChg>
        <pc:spChg chg="mod">
          <ac:chgData name="LECRAS ARTHUR" userId="de347671-76b4-4c26-9783-47bf1ffa0ea1" providerId="ADAL" clId="{8E21ED7B-6127-4579-A371-52243FCDFBAD}" dt="2022-05-24T16:39:40.029" v="253"/>
          <ac:spMkLst>
            <pc:docMk/>
            <pc:sldMk cId="18228625" sldId="2556"/>
            <ac:spMk id="5" creationId="{F06F519B-5706-804A-8C82-1D9EDAA812F9}"/>
          </ac:spMkLst>
        </pc:spChg>
        <pc:spChg chg="mod">
          <ac:chgData name="LECRAS ARTHUR" userId="de347671-76b4-4c26-9783-47bf1ffa0ea1" providerId="ADAL" clId="{8E21ED7B-6127-4579-A371-52243FCDFBAD}" dt="2022-05-24T16:39:40.029" v="253"/>
          <ac:spMkLst>
            <pc:docMk/>
            <pc:sldMk cId="18228625" sldId="2556"/>
            <ac:spMk id="6" creationId="{A65FB2C5-19EB-8A4A-98B2-19E436877E98}"/>
          </ac:spMkLst>
        </pc:spChg>
      </pc:sldChg>
      <pc:sldChg chg="modSp add del ord">
        <pc:chgData name="LECRAS ARTHUR" userId="de347671-76b4-4c26-9783-47bf1ffa0ea1" providerId="ADAL" clId="{8E21ED7B-6127-4579-A371-52243FCDFBAD}" dt="2022-05-24T16:39:40.029" v="253"/>
        <pc:sldMkLst>
          <pc:docMk/>
          <pc:sldMk cId="492756523" sldId="2558"/>
        </pc:sldMkLst>
        <pc:spChg chg="mod">
          <ac:chgData name="LECRAS ARTHUR" userId="de347671-76b4-4c26-9783-47bf1ffa0ea1" providerId="ADAL" clId="{8E21ED7B-6127-4579-A371-52243FCDFBAD}" dt="2022-05-24T16:39:40.029" v="253"/>
          <ac:spMkLst>
            <pc:docMk/>
            <pc:sldMk cId="492756523" sldId="2558"/>
            <ac:spMk id="2" creationId="{F2A115AC-F6DD-4765-9553-9296098AFACF}"/>
          </ac:spMkLst>
        </pc:spChg>
        <pc:spChg chg="mod">
          <ac:chgData name="LECRAS ARTHUR" userId="de347671-76b4-4c26-9783-47bf1ffa0ea1" providerId="ADAL" clId="{8E21ED7B-6127-4579-A371-52243FCDFBAD}" dt="2022-05-24T16:39:40.029" v="253"/>
          <ac:spMkLst>
            <pc:docMk/>
            <pc:sldMk cId="492756523" sldId="2558"/>
            <ac:spMk id="3" creationId="{8786DAAE-C08D-46E3-A8CE-2D266D3974F7}"/>
          </ac:spMkLst>
        </pc:spChg>
      </pc:sldChg>
      <pc:sldChg chg="modSp">
        <pc:chgData name="LECRAS ARTHUR" userId="de347671-76b4-4c26-9783-47bf1ffa0ea1" providerId="ADAL" clId="{8E21ED7B-6127-4579-A371-52243FCDFBAD}" dt="2022-05-24T16:39:40.029" v="253"/>
        <pc:sldMkLst>
          <pc:docMk/>
          <pc:sldMk cId="1706543715" sldId="2559"/>
        </pc:sldMkLst>
        <pc:spChg chg="mod">
          <ac:chgData name="LECRAS ARTHUR" userId="de347671-76b4-4c26-9783-47bf1ffa0ea1" providerId="ADAL" clId="{8E21ED7B-6127-4579-A371-52243FCDFBAD}" dt="2022-05-24T16:39:40.029" v="253"/>
          <ac:spMkLst>
            <pc:docMk/>
            <pc:sldMk cId="1706543715" sldId="2559"/>
            <ac:spMk id="2" creationId="{B378B98D-A943-4557-A450-06FD1E297F9C}"/>
          </ac:spMkLst>
        </pc:spChg>
      </pc:sldChg>
      <pc:sldChg chg="addSp delSp modSp mod">
        <pc:chgData name="LECRAS ARTHUR" userId="de347671-76b4-4c26-9783-47bf1ffa0ea1" providerId="ADAL" clId="{8E21ED7B-6127-4579-A371-52243FCDFBAD}" dt="2022-05-24T16:39:40.029" v="253"/>
        <pc:sldMkLst>
          <pc:docMk/>
          <pc:sldMk cId="3642316358" sldId="2560"/>
        </pc:sldMkLst>
        <pc:spChg chg="mod">
          <ac:chgData name="LECRAS ARTHUR" userId="de347671-76b4-4c26-9783-47bf1ffa0ea1" providerId="ADAL" clId="{8E21ED7B-6127-4579-A371-52243FCDFBAD}" dt="2022-05-24T16:39:40.029" v="253"/>
          <ac:spMkLst>
            <pc:docMk/>
            <pc:sldMk cId="3642316358" sldId="2560"/>
            <ac:spMk id="3" creationId="{14D9E47F-41E0-4FE3-891C-B53FBC82D7F3}"/>
          </ac:spMkLst>
        </pc:spChg>
        <pc:spChg chg="add del mod">
          <ac:chgData name="LECRAS ARTHUR" userId="de347671-76b4-4c26-9783-47bf1ffa0ea1" providerId="ADAL" clId="{8E21ED7B-6127-4579-A371-52243FCDFBAD}" dt="2022-05-24T14:15:06.285" v="159" actId="478"/>
          <ac:spMkLst>
            <pc:docMk/>
            <pc:sldMk cId="3642316358" sldId="2560"/>
            <ac:spMk id="4" creationId="{549FDAA2-AA2C-77FB-3C56-5494B3AA9F90}"/>
          </ac:spMkLst>
        </pc:spChg>
        <pc:spChg chg="add mod">
          <ac:chgData name="LECRAS ARTHUR" userId="de347671-76b4-4c26-9783-47bf1ffa0ea1" providerId="ADAL" clId="{8E21ED7B-6127-4579-A371-52243FCDFBAD}" dt="2022-05-24T14:16:25.036" v="217" actId="115"/>
          <ac:spMkLst>
            <pc:docMk/>
            <pc:sldMk cId="3642316358" sldId="2560"/>
            <ac:spMk id="5" creationId="{A131220D-434E-7408-CD15-840B685A3BDC}"/>
          </ac:spMkLst>
        </pc:spChg>
        <pc:graphicFrameChg chg="del">
          <ac:chgData name="LECRAS ARTHUR" userId="de347671-76b4-4c26-9783-47bf1ffa0ea1" providerId="ADAL" clId="{8E21ED7B-6127-4579-A371-52243FCDFBAD}" dt="2022-05-24T14:15:03.770" v="158" actId="478"/>
          <ac:graphicFrameMkLst>
            <pc:docMk/>
            <pc:sldMk cId="3642316358" sldId="2560"/>
            <ac:graphicFrameMk id="8" creationId="{95EB8840-1974-5C4F-A503-A801266AD924}"/>
          </ac:graphicFrameMkLst>
        </pc:graphicFrameChg>
        <pc:picChg chg="mod">
          <ac:chgData name="LECRAS ARTHUR" userId="de347671-76b4-4c26-9783-47bf1ffa0ea1" providerId="ADAL" clId="{8E21ED7B-6127-4579-A371-52243FCDFBAD}" dt="2022-05-24T16:39:40.029" v="253"/>
          <ac:picMkLst>
            <pc:docMk/>
            <pc:sldMk cId="3642316358" sldId="2560"/>
            <ac:picMk id="11" creationId="{B0B86B06-F4A6-2643-966F-7B41DA43C0B2}"/>
          </ac:picMkLst>
        </pc:picChg>
      </pc:sldChg>
      <pc:sldChg chg="addSp delSp modSp add mod modClrScheme chgLayout">
        <pc:chgData name="LECRAS ARTHUR" userId="de347671-76b4-4c26-9783-47bf1ffa0ea1" providerId="ADAL" clId="{8E21ED7B-6127-4579-A371-52243FCDFBAD}" dt="2022-05-24T13:59:26.751" v="140" actId="20577"/>
        <pc:sldMkLst>
          <pc:docMk/>
          <pc:sldMk cId="3306203513" sldId="2561"/>
        </pc:sldMkLst>
        <pc:spChg chg="mod">
          <ac:chgData name="LECRAS ARTHUR" userId="de347671-76b4-4c26-9783-47bf1ffa0ea1" providerId="ADAL" clId="{8E21ED7B-6127-4579-A371-52243FCDFBAD}" dt="2022-05-24T13:59:26.751" v="140" actId="20577"/>
          <ac:spMkLst>
            <pc:docMk/>
            <pc:sldMk cId="3306203513" sldId="2561"/>
            <ac:spMk id="9" creationId="{2D7F6A80-08DF-8645-A4CD-7D0B49A3BF79}"/>
          </ac:spMkLst>
        </pc:spChg>
        <pc:spChg chg="del">
          <ac:chgData name="LECRAS ARTHUR" userId="de347671-76b4-4c26-9783-47bf1ffa0ea1" providerId="ADAL" clId="{8E21ED7B-6127-4579-A371-52243FCDFBAD}" dt="2022-05-24T13:58:32.126" v="91" actId="931"/>
          <ac:spMkLst>
            <pc:docMk/>
            <pc:sldMk cId="3306203513" sldId="2561"/>
            <ac:spMk id="14" creationId="{0D1652CC-6C9E-B697-2C12-AFB58792AB0B}"/>
          </ac:spMkLst>
        </pc:spChg>
        <pc:picChg chg="add mod">
          <ac:chgData name="LECRAS ARTHUR" userId="de347671-76b4-4c26-9783-47bf1ffa0ea1" providerId="ADAL" clId="{8E21ED7B-6127-4579-A371-52243FCDFBAD}" dt="2022-05-24T13:59:04.314" v="139" actId="1038"/>
          <ac:picMkLst>
            <pc:docMk/>
            <pc:sldMk cId="3306203513" sldId="2561"/>
            <ac:picMk id="3" creationId="{53316343-3679-D9BF-476F-29489C55C8B4}"/>
          </ac:picMkLst>
        </pc:picChg>
      </pc:sldChg>
      <pc:sldChg chg="addSp delSp modSp add mod modClrScheme chgLayout">
        <pc:chgData name="LECRAS ARTHUR" userId="de347671-76b4-4c26-9783-47bf1ffa0ea1" providerId="ADAL" clId="{8E21ED7B-6127-4579-A371-52243FCDFBAD}" dt="2022-05-24T16:39:40.219" v="254" actId="27636"/>
        <pc:sldMkLst>
          <pc:docMk/>
          <pc:sldMk cId="883452355" sldId="2562"/>
        </pc:sldMkLst>
        <pc:spChg chg="mod">
          <ac:chgData name="LECRAS ARTHUR" userId="de347671-76b4-4c26-9783-47bf1ffa0ea1" providerId="ADAL" clId="{8E21ED7B-6127-4579-A371-52243FCDFBAD}" dt="2022-05-24T16:39:40.219" v="254" actId="27636"/>
          <ac:spMkLst>
            <pc:docMk/>
            <pc:sldMk cId="883452355" sldId="2562"/>
            <ac:spMk id="9" creationId="{2D7F6A80-08DF-8645-A4CD-7D0B49A3BF79}"/>
          </ac:spMkLst>
        </pc:spChg>
        <pc:spChg chg="del">
          <ac:chgData name="LECRAS ARTHUR" userId="de347671-76b4-4c26-9783-47bf1ffa0ea1" providerId="ADAL" clId="{8E21ED7B-6127-4579-A371-52243FCDFBAD}" dt="2022-05-24T14:08:42.598" v="142" actId="26606"/>
          <ac:spMkLst>
            <pc:docMk/>
            <pc:sldMk cId="883452355" sldId="2562"/>
            <ac:spMk id="14" creationId="{0D1652CC-6C9E-B697-2C12-AFB58792AB0B}"/>
          </ac:spMkLst>
        </pc:spChg>
        <pc:picChg chg="add mod">
          <ac:chgData name="LECRAS ARTHUR" userId="de347671-76b4-4c26-9783-47bf1ffa0ea1" providerId="ADAL" clId="{8E21ED7B-6127-4579-A371-52243FCDFBAD}" dt="2022-05-24T14:08:46.378" v="144" actId="1038"/>
          <ac:picMkLst>
            <pc:docMk/>
            <pc:sldMk cId="883452355" sldId="2562"/>
            <ac:picMk id="16" creationId="{1C4AE28E-72A9-A711-DF49-4B3F71C50E4B}"/>
          </ac:picMkLst>
        </pc:picChg>
      </pc:sldChg>
      <pc:sldChg chg="modSp add ord">
        <pc:chgData name="LECRAS ARTHUR" userId="de347671-76b4-4c26-9783-47bf1ffa0ea1" providerId="ADAL" clId="{8E21ED7B-6127-4579-A371-52243FCDFBAD}" dt="2022-05-24T16:39:40.029" v="253"/>
        <pc:sldMkLst>
          <pc:docMk/>
          <pc:sldMk cId="2833940318" sldId="2563"/>
        </pc:sldMkLst>
        <pc:spChg chg="mod">
          <ac:chgData name="LECRAS ARTHUR" userId="de347671-76b4-4c26-9783-47bf1ffa0ea1" providerId="ADAL" clId="{8E21ED7B-6127-4579-A371-52243FCDFBAD}" dt="2022-05-24T16:39:40.029" v="253"/>
          <ac:spMkLst>
            <pc:docMk/>
            <pc:sldMk cId="2833940318" sldId="2563"/>
            <ac:spMk id="2" creationId="{D5C7A8ED-CA98-4644-AF2D-8C0F21F7EA34}"/>
          </ac:spMkLst>
        </pc:spChg>
        <pc:spChg chg="mod">
          <ac:chgData name="LECRAS ARTHUR" userId="de347671-76b4-4c26-9783-47bf1ffa0ea1" providerId="ADAL" clId="{8E21ED7B-6127-4579-A371-52243FCDFBAD}" dt="2022-05-24T16:39:40.029" v="253"/>
          <ac:spMkLst>
            <pc:docMk/>
            <pc:sldMk cId="2833940318" sldId="2563"/>
            <ac:spMk id="3" creationId="{3D12556B-F5FB-4FD7-B7D7-CA0BCE6815FC}"/>
          </ac:spMkLst>
        </pc:spChg>
        <pc:picChg chg="mod">
          <ac:chgData name="LECRAS ARTHUR" userId="de347671-76b4-4c26-9783-47bf1ffa0ea1" providerId="ADAL" clId="{8E21ED7B-6127-4579-A371-52243FCDFBAD}" dt="2022-05-24T16:39:40.029" v="253"/>
          <ac:picMkLst>
            <pc:docMk/>
            <pc:sldMk cId="2833940318" sldId="2563"/>
            <ac:picMk id="22" creationId="{B8DEDD93-F6C7-D34E-9469-9FC139224D11}"/>
          </ac:picMkLst>
        </pc:picChg>
      </pc:sldChg>
      <pc:sldChg chg="modSp add ord">
        <pc:chgData name="LECRAS ARTHUR" userId="de347671-76b4-4c26-9783-47bf1ffa0ea1" providerId="ADAL" clId="{8E21ED7B-6127-4579-A371-52243FCDFBAD}" dt="2022-05-24T16:39:40.029" v="253"/>
        <pc:sldMkLst>
          <pc:docMk/>
          <pc:sldMk cId="1603980570" sldId="2564"/>
        </pc:sldMkLst>
        <pc:spChg chg="mod">
          <ac:chgData name="LECRAS ARTHUR" userId="de347671-76b4-4c26-9783-47bf1ffa0ea1" providerId="ADAL" clId="{8E21ED7B-6127-4579-A371-52243FCDFBAD}" dt="2022-05-24T16:39:40.029" v="253"/>
          <ac:spMkLst>
            <pc:docMk/>
            <pc:sldMk cId="1603980570" sldId="2564"/>
            <ac:spMk id="2" creationId="{D5C7A8ED-CA98-4644-AF2D-8C0F21F7EA34}"/>
          </ac:spMkLst>
        </pc:spChg>
        <pc:spChg chg="mod">
          <ac:chgData name="LECRAS ARTHUR" userId="de347671-76b4-4c26-9783-47bf1ffa0ea1" providerId="ADAL" clId="{8E21ED7B-6127-4579-A371-52243FCDFBAD}" dt="2022-05-24T16:39:40.029" v="253"/>
          <ac:spMkLst>
            <pc:docMk/>
            <pc:sldMk cId="1603980570" sldId="2564"/>
            <ac:spMk id="3" creationId="{3D12556B-F5FB-4FD7-B7D7-CA0BCE6815FC}"/>
          </ac:spMkLst>
        </pc:spChg>
        <pc:picChg chg="mod">
          <ac:chgData name="LECRAS ARTHUR" userId="de347671-76b4-4c26-9783-47bf1ffa0ea1" providerId="ADAL" clId="{8E21ED7B-6127-4579-A371-52243FCDFBAD}" dt="2022-05-24T16:39:40.029" v="253"/>
          <ac:picMkLst>
            <pc:docMk/>
            <pc:sldMk cId="1603980570" sldId="2564"/>
            <ac:picMk id="22" creationId="{B8DEDD93-F6C7-D34E-9469-9FC139224D11}"/>
          </ac:picMkLst>
        </pc:picChg>
      </pc:sldChg>
      <pc:sldChg chg="delSp new del mod ord">
        <pc:chgData name="LECRAS ARTHUR" userId="de347671-76b4-4c26-9783-47bf1ffa0ea1" providerId="ADAL" clId="{8E21ED7B-6127-4579-A371-52243FCDFBAD}" dt="2022-05-24T14:20:24.770" v="231" actId="47"/>
        <pc:sldMkLst>
          <pc:docMk/>
          <pc:sldMk cId="620588765" sldId="2565"/>
        </pc:sldMkLst>
        <pc:spChg chg="del">
          <ac:chgData name="LECRAS ARTHUR" userId="de347671-76b4-4c26-9783-47bf1ffa0ea1" providerId="ADAL" clId="{8E21ED7B-6127-4579-A371-52243FCDFBAD}" dt="2022-05-24T14:20:11.382" v="230" actId="478"/>
          <ac:spMkLst>
            <pc:docMk/>
            <pc:sldMk cId="620588765" sldId="2565"/>
            <ac:spMk id="2" creationId="{61082A82-0D2B-6A8B-4A11-60077E212D69}"/>
          </ac:spMkLst>
        </pc:spChg>
        <pc:spChg chg="del">
          <ac:chgData name="LECRAS ARTHUR" userId="de347671-76b4-4c26-9783-47bf1ffa0ea1" providerId="ADAL" clId="{8E21ED7B-6127-4579-A371-52243FCDFBAD}" dt="2022-05-24T14:20:07.817" v="229" actId="478"/>
          <ac:spMkLst>
            <pc:docMk/>
            <pc:sldMk cId="620588765" sldId="2565"/>
            <ac:spMk id="3" creationId="{E879B24B-C6ED-1131-72FE-E0A685A765B4}"/>
          </ac:spMkLst>
        </pc:spChg>
        <pc:spChg chg="del">
          <ac:chgData name="LECRAS ARTHUR" userId="de347671-76b4-4c26-9783-47bf1ffa0ea1" providerId="ADAL" clId="{8E21ED7B-6127-4579-A371-52243FCDFBAD}" dt="2022-05-24T14:20:06.497" v="228" actId="478"/>
          <ac:spMkLst>
            <pc:docMk/>
            <pc:sldMk cId="620588765" sldId="2565"/>
            <ac:spMk id="4" creationId="{88B3BC5A-0044-53D3-E215-184933147149}"/>
          </ac:spMkLst>
        </pc:spChg>
      </pc:sldChg>
      <pc:sldChg chg="modSp mod">
        <pc:chgData name="LECRAS ARTHUR" userId="de347671-76b4-4c26-9783-47bf1ffa0ea1" providerId="ADAL" clId="{8E21ED7B-6127-4579-A371-52243FCDFBAD}" dt="2022-05-24T16:39:40.029" v="253"/>
        <pc:sldMkLst>
          <pc:docMk/>
          <pc:sldMk cId="1440811715" sldId="2565"/>
        </pc:sldMkLst>
        <pc:spChg chg="mod">
          <ac:chgData name="LECRAS ARTHUR" userId="de347671-76b4-4c26-9783-47bf1ffa0ea1" providerId="ADAL" clId="{8E21ED7B-6127-4579-A371-52243FCDFBAD}" dt="2022-05-24T16:39:40.029" v="253"/>
          <ac:spMkLst>
            <pc:docMk/>
            <pc:sldMk cId="1440811715" sldId="2565"/>
            <ac:spMk id="2" creationId="{F2A115AC-F6DD-4765-9553-9296098AFACF}"/>
          </ac:spMkLst>
        </pc:spChg>
        <pc:graphicFrameChg chg="mod">
          <ac:chgData name="LECRAS ARTHUR" userId="de347671-76b4-4c26-9783-47bf1ffa0ea1" providerId="ADAL" clId="{8E21ED7B-6127-4579-A371-52243FCDFBAD}" dt="2022-05-24T16:37:15.420" v="242"/>
          <ac:graphicFrameMkLst>
            <pc:docMk/>
            <pc:sldMk cId="1440811715" sldId="2565"/>
            <ac:graphicFrameMk id="4" creationId="{4BB0F0F0-56CA-6332-BF13-E059F839861B}"/>
          </ac:graphicFrameMkLst>
        </pc:graphicFrameChg>
      </pc:sldChg>
      <pc:sldChg chg="addSp delSp modSp new del mod">
        <pc:chgData name="LECRAS ARTHUR" userId="de347671-76b4-4c26-9783-47bf1ffa0ea1" providerId="ADAL" clId="{8E21ED7B-6127-4579-A371-52243FCDFBAD}" dt="2022-05-24T19:13:26.785" v="436" actId="47"/>
        <pc:sldMkLst>
          <pc:docMk/>
          <pc:sldMk cId="2954344462" sldId="2570"/>
        </pc:sldMkLst>
        <pc:spChg chg="del">
          <ac:chgData name="LECRAS ARTHUR" userId="de347671-76b4-4c26-9783-47bf1ffa0ea1" providerId="ADAL" clId="{8E21ED7B-6127-4579-A371-52243FCDFBAD}" dt="2022-05-24T19:05:53.920" v="306" actId="3680"/>
          <ac:spMkLst>
            <pc:docMk/>
            <pc:sldMk cId="2954344462" sldId="2570"/>
            <ac:spMk id="2" creationId="{32AEE602-65D7-E89B-7A26-AB8F0ECC00BE}"/>
          </ac:spMkLst>
        </pc:spChg>
        <pc:spChg chg="mod">
          <ac:chgData name="LECRAS ARTHUR" userId="de347671-76b4-4c26-9783-47bf1ffa0ea1" providerId="ADAL" clId="{8E21ED7B-6127-4579-A371-52243FCDFBAD}" dt="2022-05-24T18:56:48.993" v="275" actId="20577"/>
          <ac:spMkLst>
            <pc:docMk/>
            <pc:sldMk cId="2954344462" sldId="2570"/>
            <ac:spMk id="3" creationId="{15E426FB-FA41-E99A-BFD0-EF0E636A3415}"/>
          </ac:spMkLst>
        </pc:spChg>
        <pc:spChg chg="del">
          <ac:chgData name="LECRAS ARTHUR" userId="de347671-76b4-4c26-9783-47bf1ffa0ea1" providerId="ADAL" clId="{8E21ED7B-6127-4579-A371-52243FCDFBAD}" dt="2022-05-24T19:11:23.830" v="412" actId="931"/>
          <ac:spMkLst>
            <pc:docMk/>
            <pc:sldMk cId="2954344462" sldId="2570"/>
            <ac:spMk id="4" creationId="{2FF4C40D-C3CB-3C3B-2A4C-0F5AB566BB4E}"/>
          </ac:spMkLst>
        </pc:spChg>
        <pc:graphicFrameChg chg="add mod ord modGraphic">
          <ac:chgData name="LECRAS ARTHUR" userId="de347671-76b4-4c26-9783-47bf1ffa0ea1" providerId="ADAL" clId="{8E21ED7B-6127-4579-A371-52243FCDFBAD}" dt="2022-05-24T19:12:44.174" v="427" actId="14734"/>
          <ac:graphicFrameMkLst>
            <pc:docMk/>
            <pc:sldMk cId="2954344462" sldId="2570"/>
            <ac:graphicFrameMk id="5" creationId="{B8902631-EAD4-BF9E-8866-A5AE69C2498C}"/>
          </ac:graphicFrameMkLst>
        </pc:graphicFrameChg>
        <pc:picChg chg="add mod">
          <ac:chgData name="LECRAS ARTHUR" userId="de347671-76b4-4c26-9783-47bf1ffa0ea1" providerId="ADAL" clId="{8E21ED7B-6127-4579-A371-52243FCDFBAD}" dt="2022-05-24T19:11:23.830" v="412" actId="931"/>
          <ac:picMkLst>
            <pc:docMk/>
            <pc:sldMk cId="2954344462" sldId="2570"/>
            <ac:picMk id="7" creationId="{CFBB2C93-7CBB-B442-C5D6-8F897C70FBB6}"/>
          </ac:picMkLst>
        </pc:picChg>
      </pc:sldChg>
      <pc:sldChg chg="addSp delSp modSp add mod setBg modNotesTx">
        <pc:chgData name="LECRAS ARTHUR" userId="de347671-76b4-4c26-9783-47bf1ffa0ea1" providerId="ADAL" clId="{8E21ED7B-6127-4579-A371-52243FCDFBAD}" dt="2022-05-24T22:09:31.857" v="553"/>
        <pc:sldMkLst>
          <pc:docMk/>
          <pc:sldMk cId="448883028" sldId="2571"/>
        </pc:sldMkLst>
        <pc:spChg chg="mod">
          <ac:chgData name="LECRAS ARTHUR" userId="de347671-76b4-4c26-9783-47bf1ffa0ea1" providerId="ADAL" clId="{8E21ED7B-6127-4579-A371-52243FCDFBAD}" dt="2022-05-24T19:19:37.023" v="471" actId="242"/>
          <ac:spMkLst>
            <pc:docMk/>
            <pc:sldMk cId="448883028" sldId="2571"/>
            <ac:spMk id="3" creationId="{15E426FB-FA41-E99A-BFD0-EF0E636A3415}"/>
          </ac:spMkLst>
        </pc:spChg>
        <pc:spChg chg="add del mod">
          <ac:chgData name="LECRAS ARTHUR" userId="de347671-76b4-4c26-9783-47bf1ffa0ea1" providerId="ADAL" clId="{8E21ED7B-6127-4579-A371-52243FCDFBAD}" dt="2022-05-24T19:12:00.205" v="418" actId="478"/>
          <ac:spMkLst>
            <pc:docMk/>
            <pc:sldMk cId="448883028" sldId="2571"/>
            <ac:spMk id="4" creationId="{3292FBC7-C1AD-05FA-72B4-F5375BF38261}"/>
          </ac:spMkLst>
        </pc:spChg>
        <pc:spChg chg="add del mod">
          <ac:chgData name="LECRAS ARTHUR" userId="de347671-76b4-4c26-9783-47bf1ffa0ea1" providerId="ADAL" clId="{8E21ED7B-6127-4579-A371-52243FCDFBAD}" dt="2022-05-24T19:13:00.237" v="430" actId="478"/>
          <ac:spMkLst>
            <pc:docMk/>
            <pc:sldMk cId="448883028" sldId="2571"/>
            <ac:spMk id="10" creationId="{FDDEA9CB-9497-B9CF-8685-9E321EDBED9D}"/>
          </ac:spMkLst>
        </pc:spChg>
        <pc:spChg chg="add mod">
          <ac:chgData name="LECRAS ARTHUR" userId="de347671-76b4-4c26-9783-47bf1ffa0ea1" providerId="ADAL" clId="{8E21ED7B-6127-4579-A371-52243FCDFBAD}" dt="2022-05-24T19:16:09.911" v="448" actId="122"/>
          <ac:spMkLst>
            <pc:docMk/>
            <pc:sldMk cId="448883028" sldId="2571"/>
            <ac:spMk id="12" creationId="{C36AFA01-FF13-913B-06E4-B01967F49774}"/>
          </ac:spMkLst>
        </pc:spChg>
        <pc:spChg chg="add">
          <ac:chgData name="LECRAS ARTHUR" userId="de347671-76b4-4c26-9783-47bf1ffa0ea1" providerId="ADAL" clId="{8E21ED7B-6127-4579-A371-52243FCDFBAD}" dt="2022-05-24T19:13:03.737" v="431" actId="26606"/>
          <ac:spMkLst>
            <pc:docMk/>
            <pc:sldMk cId="448883028" sldId="2571"/>
            <ac:spMk id="16" creationId="{70BDD0CE-06A4-404B-8A13-580229C1C923}"/>
          </ac:spMkLst>
        </pc:spChg>
        <pc:spChg chg="add">
          <ac:chgData name="LECRAS ARTHUR" userId="de347671-76b4-4c26-9783-47bf1ffa0ea1" providerId="ADAL" clId="{8E21ED7B-6127-4579-A371-52243FCDFBAD}" dt="2022-05-24T19:13:03.737" v="431" actId="26606"/>
          <ac:spMkLst>
            <pc:docMk/>
            <pc:sldMk cId="448883028" sldId="2571"/>
            <ac:spMk id="18" creationId="{EE9899FA-8881-472C-AA59-D08A89CA8AEF}"/>
          </ac:spMkLst>
        </pc:spChg>
        <pc:spChg chg="add">
          <ac:chgData name="LECRAS ARTHUR" userId="de347671-76b4-4c26-9783-47bf1ffa0ea1" providerId="ADAL" clId="{8E21ED7B-6127-4579-A371-52243FCDFBAD}" dt="2022-05-24T19:13:03.737" v="431" actId="26606"/>
          <ac:spMkLst>
            <pc:docMk/>
            <pc:sldMk cId="448883028" sldId="2571"/>
            <ac:spMk id="20" creationId="{080B7D90-3DF1-4514-B26D-616BE35553C9}"/>
          </ac:spMkLst>
        </pc:spChg>
        <pc:graphicFrameChg chg="del mod modGraphic">
          <ac:chgData name="LECRAS ARTHUR" userId="de347671-76b4-4c26-9783-47bf1ffa0ea1" providerId="ADAL" clId="{8E21ED7B-6127-4579-A371-52243FCDFBAD}" dt="2022-05-24T19:12:23.456" v="425" actId="478"/>
          <ac:graphicFrameMkLst>
            <pc:docMk/>
            <pc:sldMk cId="448883028" sldId="2571"/>
            <ac:graphicFrameMk id="5" creationId="{B8902631-EAD4-BF9E-8866-A5AE69C2498C}"/>
          </ac:graphicFrameMkLst>
        </pc:graphicFrameChg>
        <pc:graphicFrameChg chg="add mod modGraphic">
          <ac:chgData name="LECRAS ARTHUR" userId="de347671-76b4-4c26-9783-47bf1ffa0ea1" providerId="ADAL" clId="{8E21ED7B-6127-4579-A371-52243FCDFBAD}" dt="2022-05-24T20:29:11.979" v="551" actId="1076"/>
          <ac:graphicFrameMkLst>
            <pc:docMk/>
            <pc:sldMk cId="448883028" sldId="2571"/>
            <ac:graphicFrameMk id="15" creationId="{5E08B08C-C06B-5EAD-4435-92028907F271}"/>
          </ac:graphicFrameMkLst>
        </pc:graphicFrameChg>
        <pc:picChg chg="del mod">
          <ac:chgData name="LECRAS ARTHUR" userId="de347671-76b4-4c26-9783-47bf1ffa0ea1" providerId="ADAL" clId="{8E21ED7B-6127-4579-A371-52243FCDFBAD}" dt="2022-05-24T19:11:58.946" v="417" actId="478"/>
          <ac:picMkLst>
            <pc:docMk/>
            <pc:sldMk cId="448883028" sldId="2571"/>
            <ac:picMk id="7" creationId="{CFBB2C93-7CBB-B442-C5D6-8F897C70FBB6}"/>
          </ac:picMkLst>
        </pc:picChg>
        <pc:picChg chg="add del mod">
          <ac:chgData name="LECRAS ARTHUR" userId="de347671-76b4-4c26-9783-47bf1ffa0ea1" providerId="ADAL" clId="{8E21ED7B-6127-4579-A371-52243FCDFBAD}" dt="2022-05-24T19:13:14.363" v="433" actId="478"/>
          <ac:picMkLst>
            <pc:docMk/>
            <pc:sldMk cId="448883028" sldId="2571"/>
            <ac:picMk id="8" creationId="{D9889826-9561-C642-BB96-01DAD3FF77D9}"/>
          </ac:picMkLst>
        </pc:picChg>
        <pc:picChg chg="add mod modCrop">
          <ac:chgData name="LECRAS ARTHUR" userId="de347671-76b4-4c26-9783-47bf1ffa0ea1" providerId="ADAL" clId="{8E21ED7B-6127-4579-A371-52243FCDFBAD}" dt="2022-05-24T19:16:21.005" v="462" actId="1035"/>
          <ac:picMkLst>
            <pc:docMk/>
            <pc:sldMk cId="448883028" sldId="2571"/>
            <ac:picMk id="11" creationId="{F07ACF06-57DA-A409-B1B3-5DB6B75A883D}"/>
          </ac:picMkLst>
        </pc:picChg>
      </pc:sldChg>
      <pc:sldChg chg="addSp delSp modSp add del mod">
        <pc:chgData name="LECRAS ARTHUR" userId="de347671-76b4-4c26-9783-47bf1ffa0ea1" providerId="ADAL" clId="{8E21ED7B-6127-4579-A371-52243FCDFBAD}" dt="2022-05-24T19:06:27.499" v="321" actId="47"/>
        <pc:sldMkLst>
          <pc:docMk/>
          <pc:sldMk cId="3118558545" sldId="2571"/>
        </pc:sldMkLst>
        <pc:spChg chg="del">
          <ac:chgData name="LECRAS ARTHUR" userId="de347671-76b4-4c26-9783-47bf1ffa0ea1" providerId="ADAL" clId="{8E21ED7B-6127-4579-A371-52243FCDFBAD}" dt="2022-05-24T19:04:57.685" v="279" actId="478"/>
          <ac:spMkLst>
            <pc:docMk/>
            <pc:sldMk cId="3118558545" sldId="2571"/>
            <ac:spMk id="2" creationId="{32AEE602-65D7-E89B-7A26-AB8F0ECC00BE}"/>
          </ac:spMkLst>
        </pc:spChg>
        <pc:spChg chg="del mod">
          <ac:chgData name="LECRAS ARTHUR" userId="de347671-76b4-4c26-9783-47bf1ffa0ea1" providerId="ADAL" clId="{8E21ED7B-6127-4579-A371-52243FCDFBAD}" dt="2022-05-24T19:04:59.607" v="281" actId="478"/>
          <ac:spMkLst>
            <pc:docMk/>
            <pc:sldMk cId="3118558545" sldId="2571"/>
            <ac:spMk id="3" creationId="{15E426FB-FA41-E99A-BFD0-EF0E636A3415}"/>
          </ac:spMkLst>
        </pc:spChg>
        <pc:spChg chg="del">
          <ac:chgData name="LECRAS ARTHUR" userId="de347671-76b4-4c26-9783-47bf1ffa0ea1" providerId="ADAL" clId="{8E21ED7B-6127-4579-A371-52243FCDFBAD}" dt="2022-05-24T19:04:55.826" v="278" actId="478"/>
          <ac:spMkLst>
            <pc:docMk/>
            <pc:sldMk cId="3118558545" sldId="2571"/>
            <ac:spMk id="4" creationId="{2FF4C40D-C3CB-3C3B-2A4C-0F5AB566BB4E}"/>
          </ac:spMkLst>
        </pc:spChg>
        <pc:spChg chg="add del mod">
          <ac:chgData name="LECRAS ARTHUR" userId="de347671-76b4-4c26-9783-47bf1ffa0ea1" providerId="ADAL" clId="{8E21ED7B-6127-4579-A371-52243FCDFBAD}" dt="2022-05-24T19:05:01.342" v="282" actId="478"/>
          <ac:spMkLst>
            <pc:docMk/>
            <pc:sldMk cId="3118558545" sldId="2571"/>
            <ac:spMk id="6" creationId="{66ECE9F9-DB39-50DE-CFDF-C2027048CC74}"/>
          </ac:spMkLst>
        </pc:spChg>
        <pc:spChg chg="add mod">
          <ac:chgData name="LECRAS ARTHUR" userId="de347671-76b4-4c26-9783-47bf1ffa0ea1" providerId="ADAL" clId="{8E21ED7B-6127-4579-A371-52243FCDFBAD}" dt="2022-05-24T19:05:32.748" v="305" actId="1076"/>
          <ac:spMkLst>
            <pc:docMk/>
            <pc:sldMk cId="3118558545" sldId="2571"/>
            <ac:spMk id="8" creationId="{2FC1AD20-93C9-01FE-4E23-32B42DC5F2EF}"/>
          </ac:spMkLst>
        </pc:spChg>
      </pc:sldChg>
      <pc:sldChg chg="addSp delSp modSp add del mod modClrScheme delDesignElem chgLayout">
        <pc:chgData name="LECRAS ARTHUR" userId="de347671-76b4-4c26-9783-47bf1ffa0ea1" providerId="ADAL" clId="{8E21ED7B-6127-4579-A371-52243FCDFBAD}" dt="2022-05-24T20:01:10.259" v="503" actId="47"/>
        <pc:sldMkLst>
          <pc:docMk/>
          <pc:sldMk cId="3458193759" sldId="2572"/>
        </pc:sldMkLst>
        <pc:spChg chg="mod ord">
          <ac:chgData name="LECRAS ARTHUR" userId="de347671-76b4-4c26-9783-47bf1ffa0ea1" providerId="ADAL" clId="{8E21ED7B-6127-4579-A371-52243FCDFBAD}" dt="2022-05-24T20:00:15.624" v="484" actId="700"/>
          <ac:spMkLst>
            <pc:docMk/>
            <pc:sldMk cId="3458193759" sldId="2572"/>
            <ac:spMk id="3" creationId="{15E426FB-FA41-E99A-BFD0-EF0E636A3415}"/>
          </ac:spMkLst>
        </pc:spChg>
        <pc:spChg chg="add del mod">
          <ac:chgData name="LECRAS ARTHUR" userId="de347671-76b4-4c26-9783-47bf1ffa0ea1" providerId="ADAL" clId="{8E21ED7B-6127-4579-A371-52243FCDFBAD}" dt="2022-05-24T19:23:41.202" v="477" actId="478"/>
          <ac:spMkLst>
            <pc:docMk/>
            <pc:sldMk cId="3458193759" sldId="2572"/>
            <ac:spMk id="4" creationId="{EAEEC1EB-B840-54EB-9D1A-7C1CDBC5DFD3}"/>
          </ac:spMkLst>
        </pc:spChg>
        <pc:spChg chg="add del mod ord">
          <ac:chgData name="LECRAS ARTHUR" userId="de347671-76b4-4c26-9783-47bf1ffa0ea1" providerId="ADAL" clId="{8E21ED7B-6127-4579-A371-52243FCDFBAD}" dt="2022-05-24T20:00:22.280" v="487" actId="931"/>
          <ac:spMkLst>
            <pc:docMk/>
            <pc:sldMk cId="3458193759" sldId="2572"/>
            <ac:spMk id="7" creationId="{A9BF211F-0C8B-981F-7B43-2BE7C677585B}"/>
          </ac:spMkLst>
        </pc:spChg>
        <pc:spChg chg="del mod">
          <ac:chgData name="LECRAS ARTHUR" userId="de347671-76b4-4c26-9783-47bf1ffa0ea1" providerId="ADAL" clId="{8E21ED7B-6127-4579-A371-52243FCDFBAD}" dt="2022-05-24T19:23:39.063" v="476" actId="478"/>
          <ac:spMkLst>
            <pc:docMk/>
            <pc:sldMk cId="3458193759" sldId="2572"/>
            <ac:spMk id="12" creationId="{C36AFA01-FF13-913B-06E4-B01967F49774}"/>
          </ac:spMkLst>
        </pc:spChg>
        <pc:spChg chg="add mod">
          <ac:chgData name="LECRAS ARTHUR" userId="de347671-76b4-4c26-9783-47bf1ffa0ea1" providerId="ADAL" clId="{8E21ED7B-6127-4579-A371-52243FCDFBAD}" dt="2022-05-24T20:00:46.512" v="491" actId="21"/>
          <ac:spMkLst>
            <pc:docMk/>
            <pc:sldMk cId="3458193759" sldId="2572"/>
            <ac:spMk id="13" creationId="{E425AC54-8CCE-9F40-185F-50C3372AFD53}"/>
          </ac:spMkLst>
        </pc:spChg>
        <pc:spChg chg="del">
          <ac:chgData name="LECRAS ARTHUR" userId="de347671-76b4-4c26-9783-47bf1ffa0ea1" providerId="ADAL" clId="{8E21ED7B-6127-4579-A371-52243FCDFBAD}" dt="2022-05-24T20:00:15.624" v="484" actId="700"/>
          <ac:spMkLst>
            <pc:docMk/>
            <pc:sldMk cId="3458193759" sldId="2572"/>
            <ac:spMk id="16" creationId="{70BDD0CE-06A4-404B-8A13-580229C1C923}"/>
          </ac:spMkLst>
        </pc:spChg>
        <pc:spChg chg="del">
          <ac:chgData name="LECRAS ARTHUR" userId="de347671-76b4-4c26-9783-47bf1ffa0ea1" providerId="ADAL" clId="{8E21ED7B-6127-4579-A371-52243FCDFBAD}" dt="2022-05-24T20:00:15.624" v="484" actId="700"/>
          <ac:spMkLst>
            <pc:docMk/>
            <pc:sldMk cId="3458193759" sldId="2572"/>
            <ac:spMk id="18" creationId="{EE9899FA-8881-472C-AA59-D08A89CA8AEF}"/>
          </ac:spMkLst>
        </pc:spChg>
        <pc:spChg chg="del">
          <ac:chgData name="LECRAS ARTHUR" userId="de347671-76b4-4c26-9783-47bf1ffa0ea1" providerId="ADAL" clId="{8E21ED7B-6127-4579-A371-52243FCDFBAD}" dt="2022-05-24T20:00:15.624" v="484" actId="700"/>
          <ac:spMkLst>
            <pc:docMk/>
            <pc:sldMk cId="3458193759" sldId="2572"/>
            <ac:spMk id="20" creationId="{080B7D90-3DF1-4514-B26D-616BE35553C9}"/>
          </ac:spMkLst>
        </pc:spChg>
        <pc:graphicFrameChg chg="del">
          <ac:chgData name="LECRAS ARTHUR" userId="de347671-76b4-4c26-9783-47bf1ffa0ea1" providerId="ADAL" clId="{8E21ED7B-6127-4579-A371-52243FCDFBAD}" dt="2022-05-24T19:23:36.202" v="473" actId="478"/>
          <ac:graphicFrameMkLst>
            <pc:docMk/>
            <pc:sldMk cId="3458193759" sldId="2572"/>
            <ac:graphicFrameMk id="15" creationId="{5E08B08C-C06B-5EAD-4435-92028907F271}"/>
          </ac:graphicFrameMkLst>
        </pc:graphicFrameChg>
        <pc:picChg chg="add del mod">
          <ac:chgData name="LECRAS ARTHUR" userId="de347671-76b4-4c26-9783-47bf1ffa0ea1" providerId="ADAL" clId="{8E21ED7B-6127-4579-A371-52243FCDFBAD}" dt="2022-05-24T20:00:19.280" v="486" actId="478"/>
          <ac:picMkLst>
            <pc:docMk/>
            <pc:sldMk cId="3458193759" sldId="2572"/>
            <ac:picMk id="6" creationId="{C59AD332-FB4C-5483-4C72-C7FF8CFCC1C3}"/>
          </ac:picMkLst>
        </pc:picChg>
        <pc:picChg chg="add del mod">
          <ac:chgData name="LECRAS ARTHUR" userId="de347671-76b4-4c26-9783-47bf1ffa0ea1" providerId="ADAL" clId="{8E21ED7B-6127-4579-A371-52243FCDFBAD}" dt="2022-05-24T20:00:46.512" v="491" actId="21"/>
          <ac:picMkLst>
            <pc:docMk/>
            <pc:sldMk cId="3458193759" sldId="2572"/>
            <ac:picMk id="9" creationId="{39605C3D-8703-D199-8593-78A49EF8CAB1}"/>
          </ac:picMkLst>
        </pc:picChg>
        <pc:picChg chg="del">
          <ac:chgData name="LECRAS ARTHUR" userId="de347671-76b4-4c26-9783-47bf1ffa0ea1" providerId="ADAL" clId="{8E21ED7B-6127-4579-A371-52243FCDFBAD}" dt="2022-05-24T19:23:37.343" v="474" actId="478"/>
          <ac:picMkLst>
            <pc:docMk/>
            <pc:sldMk cId="3458193759" sldId="2572"/>
            <ac:picMk id="11" creationId="{F07ACF06-57DA-A409-B1B3-5DB6B75A883D}"/>
          </ac:picMkLst>
        </pc:picChg>
      </pc:sldChg>
      <pc:sldChg chg="addSp delSp modSp add mod modNotesTx">
        <pc:chgData name="LECRAS ARTHUR" userId="de347671-76b4-4c26-9783-47bf1ffa0ea1" providerId="ADAL" clId="{8E21ED7B-6127-4579-A371-52243FCDFBAD}" dt="2022-05-24T21:56:20.903" v="552"/>
        <pc:sldMkLst>
          <pc:docMk/>
          <pc:sldMk cId="4141396272" sldId="2575"/>
        </pc:sldMkLst>
        <pc:spChg chg="mod">
          <ac:chgData name="LECRAS ARTHUR" userId="de347671-76b4-4c26-9783-47bf1ffa0ea1" providerId="ADAL" clId="{8E21ED7B-6127-4579-A371-52243FCDFBAD}" dt="2022-05-24T20:01:07.103" v="502" actId="20577"/>
          <ac:spMkLst>
            <pc:docMk/>
            <pc:sldMk cId="4141396272" sldId="2575"/>
            <ac:spMk id="3" creationId="{15E426FB-FA41-E99A-BFD0-EF0E636A3415}"/>
          </ac:spMkLst>
        </pc:spChg>
        <pc:spChg chg="add del mod">
          <ac:chgData name="LECRAS ARTHUR" userId="de347671-76b4-4c26-9783-47bf1ffa0ea1" providerId="ADAL" clId="{8E21ED7B-6127-4579-A371-52243FCDFBAD}" dt="2022-05-24T20:00:54.106" v="496" actId="478"/>
          <ac:spMkLst>
            <pc:docMk/>
            <pc:sldMk cId="4141396272" sldId="2575"/>
            <ac:spMk id="4" creationId="{8616E036-B2C2-36AD-0A5B-F85681DF52D9}"/>
          </ac:spMkLst>
        </pc:spChg>
        <pc:spChg chg="add del mod">
          <ac:chgData name="LECRAS ARTHUR" userId="de347671-76b4-4c26-9783-47bf1ffa0ea1" providerId="ADAL" clId="{8E21ED7B-6127-4579-A371-52243FCDFBAD}" dt="2022-05-24T20:02:24.096" v="521" actId="478"/>
          <ac:spMkLst>
            <pc:docMk/>
            <pc:sldMk cId="4141396272" sldId="2575"/>
            <ac:spMk id="5" creationId="{0136B9E3-ACC4-1D52-73F1-5A25FCEFC7A7}"/>
          </ac:spMkLst>
        </pc:spChg>
        <pc:spChg chg="add mod ord">
          <ac:chgData name="LECRAS ARTHUR" userId="de347671-76b4-4c26-9783-47bf1ffa0ea1" providerId="ADAL" clId="{8E21ED7B-6127-4579-A371-52243FCDFBAD}" dt="2022-05-24T20:02:59.407" v="529" actId="1076"/>
          <ac:spMkLst>
            <pc:docMk/>
            <pc:sldMk cId="4141396272" sldId="2575"/>
            <ac:spMk id="6" creationId="{35DD5CBD-88BC-BF0F-67EA-61C712724ECE}"/>
          </ac:spMkLst>
        </pc:spChg>
        <pc:spChg chg="del">
          <ac:chgData name="LECRAS ARTHUR" userId="de347671-76b4-4c26-9783-47bf1ffa0ea1" providerId="ADAL" clId="{8E21ED7B-6127-4579-A371-52243FCDFBAD}" dt="2022-05-24T20:00:52.839" v="495" actId="478"/>
          <ac:spMkLst>
            <pc:docMk/>
            <pc:sldMk cId="4141396272" sldId="2575"/>
            <ac:spMk id="12" creationId="{C36AFA01-FF13-913B-06E4-B01967F49774}"/>
          </ac:spMkLst>
        </pc:spChg>
        <pc:graphicFrameChg chg="del modGraphic">
          <ac:chgData name="LECRAS ARTHUR" userId="de347671-76b4-4c26-9783-47bf1ffa0ea1" providerId="ADAL" clId="{8E21ED7B-6127-4579-A371-52243FCDFBAD}" dt="2022-05-24T20:00:50.496" v="493" actId="478"/>
          <ac:graphicFrameMkLst>
            <pc:docMk/>
            <pc:sldMk cId="4141396272" sldId="2575"/>
            <ac:graphicFrameMk id="15" creationId="{5E08B08C-C06B-5EAD-4435-92028907F271}"/>
          </ac:graphicFrameMkLst>
        </pc:graphicFrameChg>
        <pc:picChg chg="del">
          <ac:chgData name="LECRAS ARTHUR" userId="de347671-76b4-4c26-9783-47bf1ffa0ea1" providerId="ADAL" clId="{8E21ED7B-6127-4579-A371-52243FCDFBAD}" dt="2022-05-24T20:00:51.152" v="494" actId="478"/>
          <ac:picMkLst>
            <pc:docMk/>
            <pc:sldMk cId="4141396272" sldId="2575"/>
            <ac:picMk id="11" creationId="{F07ACF06-57DA-A409-B1B3-5DB6B75A883D}"/>
          </ac:picMkLst>
        </pc:picChg>
        <pc:picChg chg="add mod ord">
          <ac:chgData name="LECRAS ARTHUR" userId="de347671-76b4-4c26-9783-47bf1ffa0ea1" providerId="ADAL" clId="{8E21ED7B-6127-4579-A371-52243FCDFBAD}" dt="2022-05-24T20:03:13.264" v="530" actId="339"/>
          <ac:picMkLst>
            <pc:docMk/>
            <pc:sldMk cId="4141396272" sldId="2575"/>
            <ac:picMk id="13" creationId="{10CFF063-2335-3A42-3AF0-C861907320F6}"/>
          </ac:picMkLst>
        </pc:picChg>
      </pc:sldChg>
    </pc:docChg>
  </pc:docChgLst>
  <pc:docChgLst>
    <pc:chgData name="PORET NATHAN" userId="ec1c7efb-0887-480d-9503-c31fe3b00689" providerId="ADAL" clId="{5AA9A954-36D9-4900-A4BC-B89F23F77879}"/>
    <pc:docChg chg="undo redo custSel addSld delSld modSld sldOrd addSection delSection modSection">
      <pc:chgData name="PORET NATHAN" userId="ec1c7efb-0887-480d-9503-c31fe3b00689" providerId="ADAL" clId="{5AA9A954-36D9-4900-A4BC-B89F23F77879}" dt="2022-05-25T11:43:26.253" v="3181" actId="20577"/>
      <pc:docMkLst>
        <pc:docMk/>
      </pc:docMkLst>
      <pc:sldChg chg="addSp del">
        <pc:chgData name="PORET NATHAN" userId="ec1c7efb-0887-480d-9503-c31fe3b00689" providerId="ADAL" clId="{5AA9A954-36D9-4900-A4BC-B89F23F77879}" dt="2022-05-24T21:53:10.251" v="1741" actId="47"/>
        <pc:sldMkLst>
          <pc:docMk/>
          <pc:sldMk cId="3230876521" sldId="270"/>
        </pc:sldMkLst>
        <pc:spChg chg="add">
          <ac:chgData name="PORET NATHAN" userId="ec1c7efb-0887-480d-9503-c31fe3b00689" providerId="ADAL" clId="{5AA9A954-36D9-4900-A4BC-B89F23F77879}" dt="2022-05-24T21:28:43.096" v="1581"/>
          <ac:spMkLst>
            <pc:docMk/>
            <pc:sldMk cId="3230876521" sldId="270"/>
            <ac:spMk id="3" creationId="{05727852-D8DC-A155-1D6A-24B8DB57D51C}"/>
          </ac:spMkLst>
        </pc:spChg>
      </pc:sldChg>
      <pc:sldChg chg="addSp delSp modSp mod ord">
        <pc:chgData name="PORET NATHAN" userId="ec1c7efb-0887-480d-9503-c31fe3b00689" providerId="ADAL" clId="{5AA9A954-36D9-4900-A4BC-B89F23F77879}" dt="2022-05-25T08:47:25.772" v="2605" actId="20577"/>
        <pc:sldMkLst>
          <pc:docMk/>
          <pc:sldMk cId="287123219" sldId="2537"/>
        </pc:sldMkLst>
        <pc:spChg chg="del mod">
          <ac:chgData name="PORET NATHAN" userId="ec1c7efb-0887-480d-9503-c31fe3b00689" providerId="ADAL" clId="{5AA9A954-36D9-4900-A4BC-B89F23F77879}" dt="2022-05-24T22:54:56.393" v="2194" actId="478"/>
          <ac:spMkLst>
            <pc:docMk/>
            <pc:sldMk cId="287123219" sldId="2537"/>
            <ac:spMk id="2" creationId="{E9B1E441-FBEB-8E92-D5BA-C665BE865153}"/>
          </ac:spMkLst>
        </pc:spChg>
        <pc:spChg chg="add mod">
          <ac:chgData name="PORET NATHAN" userId="ec1c7efb-0887-480d-9503-c31fe3b00689" providerId="ADAL" clId="{5AA9A954-36D9-4900-A4BC-B89F23F77879}" dt="2022-05-25T08:47:25.772" v="2605" actId="20577"/>
          <ac:spMkLst>
            <pc:docMk/>
            <pc:sldMk cId="287123219" sldId="2537"/>
            <ac:spMk id="5" creationId="{EA54B726-6C4B-BE3A-58F3-5600846B9C98}"/>
          </ac:spMkLst>
        </pc:spChg>
        <pc:spChg chg="add del mod">
          <ac:chgData name="PORET NATHAN" userId="ec1c7efb-0887-480d-9503-c31fe3b00689" providerId="ADAL" clId="{5AA9A954-36D9-4900-A4BC-B89F23F77879}" dt="2022-05-24T22:24:01.481" v="1829" actId="12084"/>
          <ac:spMkLst>
            <pc:docMk/>
            <pc:sldMk cId="287123219" sldId="2537"/>
            <ac:spMk id="6" creationId="{1DAB5271-DC5B-C786-AF16-DB6589E6B67E}"/>
          </ac:spMkLst>
        </pc:spChg>
        <pc:spChg chg="add mod">
          <ac:chgData name="PORET NATHAN" userId="ec1c7efb-0887-480d-9503-c31fe3b00689" providerId="ADAL" clId="{5AA9A954-36D9-4900-A4BC-B89F23F77879}" dt="2022-05-24T22:54:57.869" v="2196" actId="20577"/>
          <ac:spMkLst>
            <pc:docMk/>
            <pc:sldMk cId="287123219" sldId="2537"/>
            <ac:spMk id="18" creationId="{C28371D1-BE33-1727-3953-34328F7939E1}"/>
          </ac:spMkLst>
        </pc:spChg>
        <pc:graphicFrameChg chg="add del modGraphic">
          <ac:chgData name="PORET NATHAN" userId="ec1c7efb-0887-480d-9503-c31fe3b00689" providerId="ADAL" clId="{5AA9A954-36D9-4900-A4BC-B89F23F77879}" dt="2022-05-24T22:23:53.270" v="1828" actId="478"/>
          <ac:graphicFrameMkLst>
            <pc:docMk/>
            <pc:sldMk cId="287123219" sldId="2537"/>
            <ac:graphicFrameMk id="3" creationId="{F58F5991-86AB-8EB2-1480-5C3614303EC8}"/>
          </ac:graphicFrameMkLst>
        </pc:graphicFrameChg>
        <pc:graphicFrameChg chg="add mod">
          <ac:chgData name="PORET NATHAN" userId="ec1c7efb-0887-480d-9503-c31fe3b00689" providerId="ADAL" clId="{5AA9A954-36D9-4900-A4BC-B89F23F77879}" dt="2022-05-25T08:00:43.732" v="2230" actId="20577"/>
          <ac:graphicFrameMkLst>
            <pc:docMk/>
            <pc:sldMk cId="287123219" sldId="2537"/>
            <ac:graphicFrameMk id="4" creationId="{E4276F67-3EDC-D446-5D60-F93F531C0518}"/>
          </ac:graphicFrameMkLst>
        </pc:graphicFrameChg>
        <pc:graphicFrameChg chg="del">
          <ac:chgData name="PORET NATHAN" userId="ec1c7efb-0887-480d-9503-c31fe3b00689" providerId="ADAL" clId="{5AA9A954-36D9-4900-A4BC-B89F23F77879}" dt="2022-05-24T22:22:39.694" v="1805" actId="478"/>
          <ac:graphicFrameMkLst>
            <pc:docMk/>
            <pc:sldMk cId="287123219" sldId="2537"/>
            <ac:graphicFrameMk id="5" creationId="{05161A65-4E7E-B44A-B0C7-71A1F0FD58A0}"/>
          </ac:graphicFrameMkLst>
        </pc:graphicFrameChg>
      </pc:sldChg>
      <pc:sldChg chg="del">
        <pc:chgData name="PORET NATHAN" userId="ec1c7efb-0887-480d-9503-c31fe3b00689" providerId="ADAL" clId="{5AA9A954-36D9-4900-A4BC-B89F23F77879}" dt="2022-05-24T22:20:27.117" v="1799" actId="47"/>
        <pc:sldMkLst>
          <pc:docMk/>
          <pc:sldMk cId="1315040610" sldId="2538"/>
        </pc:sldMkLst>
      </pc:sldChg>
      <pc:sldChg chg="modSp del mod">
        <pc:chgData name="PORET NATHAN" userId="ec1c7efb-0887-480d-9503-c31fe3b00689" providerId="ADAL" clId="{5AA9A954-36D9-4900-A4BC-B89F23F77879}" dt="2022-05-24T21:52:56.351" v="1740" actId="47"/>
        <pc:sldMkLst>
          <pc:docMk/>
          <pc:sldMk cId="2345680055" sldId="2547"/>
        </pc:sldMkLst>
        <pc:spChg chg="mod">
          <ac:chgData name="PORET NATHAN" userId="ec1c7efb-0887-480d-9503-c31fe3b00689" providerId="ADAL" clId="{5AA9A954-36D9-4900-A4BC-B89F23F77879}" dt="2022-05-24T21:24:46.252" v="1473" actId="113"/>
          <ac:spMkLst>
            <pc:docMk/>
            <pc:sldMk cId="2345680055" sldId="2547"/>
            <ac:spMk id="6" creationId="{66CBFE42-DFD1-4945-A9A4-5544D38C9B7E}"/>
          </ac:spMkLst>
        </pc:spChg>
      </pc:sldChg>
      <pc:sldChg chg="del">
        <pc:chgData name="PORET NATHAN" userId="ec1c7efb-0887-480d-9503-c31fe3b00689" providerId="ADAL" clId="{5AA9A954-36D9-4900-A4BC-B89F23F77879}" dt="2022-05-24T22:29:05.644" v="2011" actId="47"/>
        <pc:sldMkLst>
          <pc:docMk/>
          <pc:sldMk cId="2515330016" sldId="2548"/>
        </pc:sldMkLst>
      </pc:sldChg>
      <pc:sldChg chg="addSp modSp mod modNotesTx">
        <pc:chgData name="PORET NATHAN" userId="ec1c7efb-0887-480d-9503-c31fe3b00689" providerId="ADAL" clId="{5AA9A954-36D9-4900-A4BC-B89F23F77879}" dt="2022-05-25T10:49:17.486" v="2910" actId="20577"/>
        <pc:sldMkLst>
          <pc:docMk/>
          <pc:sldMk cId="1564110906" sldId="2549"/>
        </pc:sldMkLst>
        <pc:spChg chg="mod">
          <ac:chgData name="PORET NATHAN" userId="ec1c7efb-0887-480d-9503-c31fe3b00689" providerId="ADAL" clId="{5AA9A954-36D9-4900-A4BC-B89F23F77879}" dt="2022-05-24T22:49:07.383" v="2076" actId="403"/>
          <ac:spMkLst>
            <pc:docMk/>
            <pc:sldMk cId="1564110906" sldId="2549"/>
            <ac:spMk id="2" creationId="{9687C1D5-F83B-B359-A61E-17B3C06020EC}"/>
          </ac:spMkLst>
        </pc:spChg>
        <pc:spChg chg="mod">
          <ac:chgData name="PORET NATHAN" userId="ec1c7efb-0887-480d-9503-c31fe3b00689" providerId="ADAL" clId="{5AA9A954-36D9-4900-A4BC-B89F23F77879}" dt="2022-05-25T06:51:27.130" v="2207" actId="14100"/>
          <ac:spMkLst>
            <pc:docMk/>
            <pc:sldMk cId="1564110906" sldId="2549"/>
            <ac:spMk id="5" creationId="{1E7C09F3-1BE8-0445-A3C4-9C100D32B8D9}"/>
          </ac:spMkLst>
        </pc:spChg>
        <pc:spChg chg="mod">
          <ac:chgData name="PORET NATHAN" userId="ec1c7efb-0887-480d-9503-c31fe3b00689" providerId="ADAL" clId="{5AA9A954-36D9-4900-A4BC-B89F23F77879}" dt="2022-05-24T19:57:51.408" v="1144" actId="2711"/>
          <ac:spMkLst>
            <pc:docMk/>
            <pc:sldMk cId="1564110906" sldId="2549"/>
            <ac:spMk id="6" creationId="{C770EE27-FD77-894D-9D88-F5A548E1DCAF}"/>
          </ac:spMkLst>
        </pc:spChg>
        <pc:picChg chg="add mod">
          <ac:chgData name="PORET NATHAN" userId="ec1c7efb-0887-480d-9503-c31fe3b00689" providerId="ADAL" clId="{5AA9A954-36D9-4900-A4BC-B89F23F77879}" dt="2022-05-25T06:51:47.730" v="2212" actId="1076"/>
          <ac:picMkLst>
            <pc:docMk/>
            <pc:sldMk cId="1564110906" sldId="2549"/>
            <ac:picMk id="1026" creationId="{2E0426E7-7000-2C41-F526-F15CCDF38723}"/>
          </ac:picMkLst>
        </pc:picChg>
      </pc:sldChg>
      <pc:sldChg chg="del">
        <pc:chgData name="PORET NATHAN" userId="ec1c7efb-0887-480d-9503-c31fe3b00689" providerId="ADAL" clId="{5AA9A954-36D9-4900-A4BC-B89F23F77879}" dt="2022-05-24T21:53:10.987" v="1742" actId="47"/>
        <pc:sldMkLst>
          <pc:docMk/>
          <pc:sldMk cId="847544899" sldId="2551"/>
        </pc:sldMkLst>
      </pc:sldChg>
      <pc:sldChg chg="del">
        <pc:chgData name="PORET NATHAN" userId="ec1c7efb-0887-480d-9503-c31fe3b00689" providerId="ADAL" clId="{5AA9A954-36D9-4900-A4BC-B89F23F77879}" dt="2022-05-24T19:59:49.808" v="1158" actId="47"/>
        <pc:sldMkLst>
          <pc:docMk/>
          <pc:sldMk cId="1277932624" sldId="2554"/>
        </pc:sldMkLst>
      </pc:sldChg>
      <pc:sldChg chg="addSp delSp modSp add mod ord modNotesTx">
        <pc:chgData name="PORET NATHAN" userId="ec1c7efb-0887-480d-9503-c31fe3b00689" providerId="ADAL" clId="{5AA9A954-36D9-4900-A4BC-B89F23F77879}" dt="2022-05-25T08:44:28.957" v="2568" actId="20577"/>
        <pc:sldMkLst>
          <pc:docMk/>
          <pc:sldMk cId="3594982849" sldId="2555"/>
        </pc:sldMkLst>
        <pc:spChg chg="mod">
          <ac:chgData name="PORET NATHAN" userId="ec1c7efb-0887-480d-9503-c31fe3b00689" providerId="ADAL" clId="{5AA9A954-36D9-4900-A4BC-B89F23F77879}" dt="2022-05-24T22:37:15.967" v="2062"/>
          <ac:spMkLst>
            <pc:docMk/>
            <pc:sldMk cId="3594982849" sldId="2555"/>
            <ac:spMk id="2" creationId="{803EBD9F-B88A-DC40-9E37-35CE23CC3A6E}"/>
          </ac:spMkLst>
        </pc:spChg>
        <pc:spChg chg="add del">
          <ac:chgData name="PORET NATHAN" userId="ec1c7efb-0887-480d-9503-c31fe3b00689" providerId="ADAL" clId="{5AA9A954-36D9-4900-A4BC-B89F23F77879}" dt="2022-05-25T08:44:19.451" v="2562" actId="22"/>
          <ac:spMkLst>
            <pc:docMk/>
            <pc:sldMk cId="3594982849" sldId="2555"/>
            <ac:spMk id="6" creationId="{3E90990B-BA0F-0483-404B-A8AA1922A332}"/>
          </ac:spMkLst>
        </pc:spChg>
        <pc:spChg chg="add mod">
          <ac:chgData name="PORET NATHAN" userId="ec1c7efb-0887-480d-9503-c31fe3b00689" providerId="ADAL" clId="{5AA9A954-36D9-4900-A4BC-B89F23F77879}" dt="2022-05-25T08:44:28.957" v="2568" actId="20577"/>
          <ac:spMkLst>
            <pc:docMk/>
            <pc:sldMk cId="3594982849" sldId="2555"/>
            <ac:spMk id="7" creationId="{914227F9-3E3A-27D5-8DC8-4A99C534CCA8}"/>
          </ac:spMkLst>
        </pc:spChg>
        <pc:graphicFrameChg chg="del">
          <ac:chgData name="PORET NATHAN" userId="ec1c7efb-0887-480d-9503-c31fe3b00689" providerId="ADAL" clId="{5AA9A954-36D9-4900-A4BC-B89F23F77879}" dt="2022-05-24T22:37:23.687" v="2063" actId="478"/>
          <ac:graphicFrameMkLst>
            <pc:docMk/>
            <pc:sldMk cId="3594982849" sldId="2555"/>
            <ac:graphicFrameMk id="3" creationId="{074E40CC-5380-7343-89DF-C10EA44F0684}"/>
          </ac:graphicFrameMkLst>
        </pc:graphicFrameChg>
        <pc:picChg chg="add mod">
          <ac:chgData name="PORET NATHAN" userId="ec1c7efb-0887-480d-9503-c31fe3b00689" providerId="ADAL" clId="{5AA9A954-36D9-4900-A4BC-B89F23F77879}" dt="2022-05-24T22:37:28.243" v="2065" actId="1076"/>
          <ac:picMkLst>
            <pc:docMk/>
            <pc:sldMk cId="3594982849" sldId="2555"/>
            <ac:picMk id="4" creationId="{9D5CAFAD-E97D-BA5C-F92C-88A63278B9EE}"/>
          </ac:picMkLst>
        </pc:picChg>
      </pc:sldChg>
      <pc:sldChg chg="modSp del mod ord">
        <pc:chgData name="PORET NATHAN" userId="ec1c7efb-0887-480d-9503-c31fe3b00689" providerId="ADAL" clId="{5AA9A954-36D9-4900-A4BC-B89F23F77879}" dt="2022-05-24T21:37:10.078" v="1699" actId="47"/>
        <pc:sldMkLst>
          <pc:docMk/>
          <pc:sldMk cId="18228625" sldId="2556"/>
        </pc:sldMkLst>
        <pc:spChg chg="mod">
          <ac:chgData name="PORET NATHAN" userId="ec1c7efb-0887-480d-9503-c31fe3b00689" providerId="ADAL" clId="{5AA9A954-36D9-4900-A4BC-B89F23F77879}" dt="2022-05-24T21:26:14.971" v="1559" actId="790"/>
          <ac:spMkLst>
            <pc:docMk/>
            <pc:sldMk cId="18228625" sldId="2556"/>
            <ac:spMk id="2" creationId="{DDA2F4C6-F233-E149-AA45-4C25835FC4B7}"/>
          </ac:spMkLst>
        </pc:spChg>
        <pc:spChg chg="mod">
          <ac:chgData name="PORET NATHAN" userId="ec1c7efb-0887-480d-9503-c31fe3b00689" providerId="ADAL" clId="{5AA9A954-36D9-4900-A4BC-B89F23F77879}" dt="2022-05-24T21:27:07.708" v="1578" actId="790"/>
          <ac:spMkLst>
            <pc:docMk/>
            <pc:sldMk cId="18228625" sldId="2556"/>
            <ac:spMk id="3" creationId="{623DBC43-2FBF-624E-ADB3-BA3583AE3449}"/>
          </ac:spMkLst>
        </pc:spChg>
        <pc:spChg chg="mod">
          <ac:chgData name="PORET NATHAN" userId="ec1c7efb-0887-480d-9503-c31fe3b00689" providerId="ADAL" clId="{5AA9A954-36D9-4900-A4BC-B89F23F77879}" dt="2022-05-24T21:27:11.920" v="1579" actId="790"/>
          <ac:spMkLst>
            <pc:docMk/>
            <pc:sldMk cId="18228625" sldId="2556"/>
            <ac:spMk id="5" creationId="{F06F519B-5706-804A-8C82-1D9EDAA812F9}"/>
          </ac:spMkLst>
        </pc:spChg>
      </pc:sldChg>
      <pc:sldChg chg="del">
        <pc:chgData name="PORET NATHAN" userId="ec1c7efb-0887-480d-9503-c31fe3b00689" providerId="ADAL" clId="{5AA9A954-36D9-4900-A4BC-B89F23F77879}" dt="2022-05-24T22:20:15.065" v="1798" actId="47"/>
        <pc:sldMkLst>
          <pc:docMk/>
          <pc:sldMk cId="492756523" sldId="2558"/>
        </pc:sldMkLst>
      </pc:sldChg>
      <pc:sldChg chg="del">
        <pc:chgData name="PORET NATHAN" userId="ec1c7efb-0887-480d-9503-c31fe3b00689" providerId="ADAL" clId="{5AA9A954-36D9-4900-A4BC-B89F23F77879}" dt="2022-05-24T21:28:20.042" v="1580" actId="47"/>
        <pc:sldMkLst>
          <pc:docMk/>
          <pc:sldMk cId="1706543715" sldId="2559"/>
        </pc:sldMkLst>
      </pc:sldChg>
      <pc:sldChg chg="addSp delSp modSp mod ord modNotesTx">
        <pc:chgData name="PORET NATHAN" userId="ec1c7efb-0887-480d-9503-c31fe3b00689" providerId="ADAL" clId="{5AA9A954-36D9-4900-A4BC-B89F23F77879}" dt="2022-05-25T11:43:26.253" v="3181" actId="20577"/>
        <pc:sldMkLst>
          <pc:docMk/>
          <pc:sldMk cId="3642316358" sldId="2560"/>
        </pc:sldMkLst>
        <pc:spChg chg="mod">
          <ac:chgData name="PORET NATHAN" userId="ec1c7efb-0887-480d-9503-c31fe3b00689" providerId="ADAL" clId="{5AA9A954-36D9-4900-A4BC-B89F23F77879}" dt="2022-05-24T22:52:58.806" v="2154" actId="113"/>
          <ac:spMkLst>
            <pc:docMk/>
            <pc:sldMk cId="3642316358" sldId="2560"/>
            <ac:spMk id="2" creationId="{DE627D44-1CDA-3F02-9571-6AF1C1751317}"/>
          </ac:spMkLst>
        </pc:spChg>
        <pc:spChg chg="mod">
          <ac:chgData name="PORET NATHAN" userId="ec1c7efb-0887-480d-9503-c31fe3b00689" providerId="ADAL" clId="{5AA9A954-36D9-4900-A4BC-B89F23F77879}" dt="2022-05-24T21:12:08.460" v="1440" actId="403"/>
          <ac:spMkLst>
            <pc:docMk/>
            <pc:sldMk cId="3642316358" sldId="2560"/>
            <ac:spMk id="3" creationId="{14D9E47F-41E0-4FE3-891C-B53FBC82D7F3}"/>
          </ac:spMkLst>
        </pc:spChg>
        <pc:spChg chg="add del mod">
          <ac:chgData name="PORET NATHAN" userId="ec1c7efb-0887-480d-9503-c31fe3b00689" providerId="ADAL" clId="{5AA9A954-36D9-4900-A4BC-B89F23F77879}" dt="2022-05-24T21:12:06.992" v="1438" actId="113"/>
          <ac:spMkLst>
            <pc:docMk/>
            <pc:sldMk cId="3642316358" sldId="2560"/>
            <ac:spMk id="5" creationId="{A131220D-434E-7408-CD15-840B685A3BDC}"/>
          </ac:spMkLst>
        </pc:spChg>
        <pc:spChg chg="add del mod">
          <ac:chgData name="PORET NATHAN" userId="ec1c7efb-0887-480d-9503-c31fe3b00689" providerId="ADAL" clId="{5AA9A954-36D9-4900-A4BC-B89F23F77879}" dt="2022-05-25T11:26:13.857" v="3034" actId="931"/>
          <ac:spMkLst>
            <pc:docMk/>
            <pc:sldMk cId="3642316358" sldId="2560"/>
            <ac:spMk id="6" creationId="{6DE5DD3E-8966-A577-D261-CF9A65DECB67}"/>
          </ac:spMkLst>
        </pc:spChg>
        <pc:picChg chg="add mod">
          <ac:chgData name="PORET NATHAN" userId="ec1c7efb-0887-480d-9503-c31fe3b00689" providerId="ADAL" clId="{5AA9A954-36D9-4900-A4BC-B89F23F77879}" dt="2022-05-25T11:26:35.688" v="3036"/>
          <ac:picMkLst>
            <pc:docMk/>
            <pc:sldMk cId="3642316358" sldId="2560"/>
            <ac:picMk id="8" creationId="{D4995B23-0CAC-E05E-9F36-FFA1BC2F331B}"/>
          </ac:picMkLst>
        </pc:picChg>
        <pc:picChg chg="add del mod">
          <ac:chgData name="PORET NATHAN" userId="ec1c7efb-0887-480d-9503-c31fe3b00689" providerId="ADAL" clId="{5AA9A954-36D9-4900-A4BC-B89F23F77879}" dt="2022-05-25T11:25:55.094" v="3033"/>
          <ac:picMkLst>
            <pc:docMk/>
            <pc:sldMk cId="3642316358" sldId="2560"/>
            <ac:picMk id="9" creationId="{6D3FC3A2-1936-1762-F7B0-4C6E7D4314FA}"/>
          </ac:picMkLst>
        </pc:picChg>
        <pc:picChg chg="del">
          <ac:chgData name="PORET NATHAN" userId="ec1c7efb-0887-480d-9503-c31fe3b00689" providerId="ADAL" clId="{5AA9A954-36D9-4900-A4BC-B89F23F77879}" dt="2022-05-25T11:25:40.936" v="3026" actId="478"/>
          <ac:picMkLst>
            <pc:docMk/>
            <pc:sldMk cId="3642316358" sldId="2560"/>
            <ac:picMk id="11" creationId="{B0B86B06-F4A6-2643-966F-7B41DA43C0B2}"/>
          </ac:picMkLst>
        </pc:picChg>
        <pc:picChg chg="add del mod">
          <ac:chgData name="PORET NATHAN" userId="ec1c7efb-0887-480d-9503-c31fe3b00689" providerId="ADAL" clId="{5AA9A954-36D9-4900-A4BC-B89F23F77879}" dt="2022-05-25T11:25:43.497" v="3029" actId="21"/>
          <ac:picMkLst>
            <pc:docMk/>
            <pc:sldMk cId="3642316358" sldId="2560"/>
            <ac:picMk id="3074" creationId="{C66591D2-41E9-C5AB-C471-7C8ED2317698}"/>
          </ac:picMkLst>
        </pc:picChg>
      </pc:sldChg>
      <pc:sldChg chg="modSp mod modNotesTx">
        <pc:chgData name="PORET NATHAN" userId="ec1c7efb-0887-480d-9503-c31fe3b00689" providerId="ADAL" clId="{5AA9A954-36D9-4900-A4BC-B89F23F77879}" dt="2022-05-25T10:52:52.644" v="2923" actId="20577"/>
        <pc:sldMkLst>
          <pc:docMk/>
          <pc:sldMk cId="3306203513" sldId="2561"/>
        </pc:sldMkLst>
        <pc:spChg chg="mod">
          <ac:chgData name="PORET NATHAN" userId="ec1c7efb-0887-480d-9503-c31fe3b00689" providerId="ADAL" clId="{5AA9A954-36D9-4900-A4BC-B89F23F77879}" dt="2022-05-24T22:49:24.433" v="2082" actId="113"/>
          <ac:spMkLst>
            <pc:docMk/>
            <pc:sldMk cId="3306203513" sldId="2561"/>
            <ac:spMk id="2" creationId="{732FB20D-0912-4F17-8415-636857987AD5}"/>
          </ac:spMkLst>
        </pc:spChg>
        <pc:spChg chg="mod">
          <ac:chgData name="PORET NATHAN" userId="ec1c7efb-0887-480d-9503-c31fe3b00689" providerId="ADAL" clId="{5AA9A954-36D9-4900-A4BC-B89F23F77879}" dt="2022-05-25T09:15:17.287" v="2646" actId="20577"/>
          <ac:spMkLst>
            <pc:docMk/>
            <pc:sldMk cId="3306203513" sldId="2561"/>
            <ac:spMk id="9" creationId="{2D7F6A80-08DF-8645-A4CD-7D0B49A3BF79}"/>
          </ac:spMkLst>
        </pc:spChg>
        <pc:picChg chg="mod">
          <ac:chgData name="PORET NATHAN" userId="ec1c7efb-0887-480d-9503-c31fe3b00689" providerId="ADAL" clId="{5AA9A954-36D9-4900-A4BC-B89F23F77879}" dt="2022-05-24T16:13:22.083" v="34" actId="1076"/>
          <ac:picMkLst>
            <pc:docMk/>
            <pc:sldMk cId="3306203513" sldId="2561"/>
            <ac:picMk id="3" creationId="{53316343-3679-D9BF-476F-29489C55C8B4}"/>
          </ac:picMkLst>
        </pc:picChg>
      </pc:sldChg>
      <pc:sldChg chg="modSp mod modNotesTx">
        <pc:chgData name="PORET NATHAN" userId="ec1c7efb-0887-480d-9503-c31fe3b00689" providerId="ADAL" clId="{5AA9A954-36D9-4900-A4BC-B89F23F77879}" dt="2022-05-25T10:54:04.302" v="2986" actId="20577"/>
        <pc:sldMkLst>
          <pc:docMk/>
          <pc:sldMk cId="883452355" sldId="2562"/>
        </pc:sldMkLst>
        <pc:spChg chg="mod">
          <ac:chgData name="PORET NATHAN" userId="ec1c7efb-0887-480d-9503-c31fe3b00689" providerId="ADAL" clId="{5AA9A954-36D9-4900-A4BC-B89F23F77879}" dt="2022-05-24T22:49:55.248" v="2089" actId="207"/>
          <ac:spMkLst>
            <pc:docMk/>
            <pc:sldMk cId="883452355" sldId="2562"/>
            <ac:spMk id="2" creationId="{893334D5-A626-B181-8B0B-E84F9F069443}"/>
          </ac:spMkLst>
        </pc:spChg>
        <pc:spChg chg="mod">
          <ac:chgData name="PORET NATHAN" userId="ec1c7efb-0887-480d-9503-c31fe3b00689" providerId="ADAL" clId="{5AA9A954-36D9-4900-A4BC-B89F23F77879}" dt="2022-05-24T16:14:43.273" v="64" actId="404"/>
          <ac:spMkLst>
            <pc:docMk/>
            <pc:sldMk cId="883452355" sldId="2562"/>
            <ac:spMk id="9" creationId="{2D7F6A80-08DF-8645-A4CD-7D0B49A3BF79}"/>
          </ac:spMkLst>
        </pc:spChg>
        <pc:picChg chg="mod">
          <ac:chgData name="PORET NATHAN" userId="ec1c7efb-0887-480d-9503-c31fe3b00689" providerId="ADAL" clId="{5AA9A954-36D9-4900-A4BC-B89F23F77879}" dt="2022-05-24T16:14:28.255" v="61" actId="1076"/>
          <ac:picMkLst>
            <pc:docMk/>
            <pc:sldMk cId="883452355" sldId="2562"/>
            <ac:picMk id="16" creationId="{1C4AE28E-72A9-A711-DF49-4B3F71C50E4B}"/>
          </ac:picMkLst>
        </pc:picChg>
      </pc:sldChg>
      <pc:sldChg chg="del">
        <pc:chgData name="PORET NATHAN" userId="ec1c7efb-0887-480d-9503-c31fe3b00689" providerId="ADAL" clId="{5AA9A954-36D9-4900-A4BC-B89F23F77879}" dt="2022-05-24T17:17:13.929" v="596" actId="47"/>
        <pc:sldMkLst>
          <pc:docMk/>
          <pc:sldMk cId="2833940318" sldId="2563"/>
        </pc:sldMkLst>
      </pc:sldChg>
      <pc:sldChg chg="del">
        <pc:chgData name="PORET NATHAN" userId="ec1c7efb-0887-480d-9503-c31fe3b00689" providerId="ADAL" clId="{5AA9A954-36D9-4900-A4BC-B89F23F77879}" dt="2022-05-24T21:00:45.957" v="1292" actId="47"/>
        <pc:sldMkLst>
          <pc:docMk/>
          <pc:sldMk cId="1603980570" sldId="2564"/>
        </pc:sldMkLst>
      </pc:sldChg>
      <pc:sldChg chg="addSp delSp modSp add mod ord modNotesTx">
        <pc:chgData name="PORET NATHAN" userId="ec1c7efb-0887-480d-9503-c31fe3b00689" providerId="ADAL" clId="{5AA9A954-36D9-4900-A4BC-B89F23F77879}" dt="2022-05-25T11:38:04.074" v="3073" actId="20577"/>
        <pc:sldMkLst>
          <pc:docMk/>
          <pc:sldMk cId="1440811715" sldId="2565"/>
        </pc:sldMkLst>
        <pc:spChg chg="mod">
          <ac:chgData name="PORET NATHAN" userId="ec1c7efb-0887-480d-9503-c31fe3b00689" providerId="ADAL" clId="{5AA9A954-36D9-4900-A4BC-B89F23F77879}" dt="2022-05-24T19:56:55.461" v="1141" actId="113"/>
          <ac:spMkLst>
            <pc:docMk/>
            <pc:sldMk cId="1440811715" sldId="2565"/>
            <ac:spMk id="2" creationId="{F2A115AC-F6DD-4765-9553-9296098AFACF}"/>
          </ac:spMkLst>
        </pc:spChg>
        <pc:spChg chg="add mod">
          <ac:chgData name="PORET NATHAN" userId="ec1c7efb-0887-480d-9503-c31fe3b00689" providerId="ADAL" clId="{5AA9A954-36D9-4900-A4BC-B89F23F77879}" dt="2022-05-25T08:27:16.271" v="2409" actId="20577"/>
          <ac:spMkLst>
            <pc:docMk/>
            <pc:sldMk cId="1440811715" sldId="2565"/>
            <ac:spMk id="3" creationId="{460A0BCB-4B80-A970-8F00-487602104FE1}"/>
          </ac:spMkLst>
        </pc:spChg>
        <pc:spChg chg="del mod">
          <ac:chgData name="PORET NATHAN" userId="ec1c7efb-0887-480d-9503-c31fe3b00689" providerId="ADAL" clId="{5AA9A954-36D9-4900-A4BC-B89F23F77879}" dt="2022-05-24T16:36:46.463" v="479" actId="12084"/>
          <ac:spMkLst>
            <pc:docMk/>
            <pc:sldMk cId="1440811715" sldId="2565"/>
            <ac:spMk id="3" creationId="{8786DAAE-C08D-46E3-A8CE-2D266D3974F7}"/>
          </ac:spMkLst>
        </pc:spChg>
        <pc:spChg chg="mod">
          <ac:chgData name="PORET NATHAN" userId="ec1c7efb-0887-480d-9503-c31fe3b00689" providerId="ADAL" clId="{5AA9A954-36D9-4900-A4BC-B89F23F77879}" dt="2022-05-24T22:50:11.419" v="2096" actId="113"/>
          <ac:spMkLst>
            <pc:docMk/>
            <pc:sldMk cId="1440811715" sldId="2565"/>
            <ac:spMk id="5" creationId="{41F0D789-BE3C-CDF7-D882-F3AF660E9F15}"/>
          </ac:spMkLst>
        </pc:spChg>
        <pc:graphicFrameChg chg="add mod modGraphic">
          <ac:chgData name="PORET NATHAN" userId="ec1c7efb-0887-480d-9503-c31fe3b00689" providerId="ADAL" clId="{5AA9A954-36D9-4900-A4BC-B89F23F77879}" dt="2022-05-25T11:38:04.074" v="3073" actId="20577"/>
          <ac:graphicFrameMkLst>
            <pc:docMk/>
            <pc:sldMk cId="1440811715" sldId="2565"/>
            <ac:graphicFrameMk id="4" creationId="{4BB0F0F0-56CA-6332-BF13-E059F839861B}"/>
          </ac:graphicFrameMkLst>
        </pc:graphicFrameChg>
      </pc:sldChg>
      <pc:sldChg chg="addSp delSp modSp add mod modNotesTx">
        <pc:chgData name="PORET NATHAN" userId="ec1c7efb-0887-480d-9503-c31fe3b00689" providerId="ADAL" clId="{5AA9A954-36D9-4900-A4BC-B89F23F77879}" dt="2022-05-25T09:00:34.783" v="2636" actId="26606"/>
        <pc:sldMkLst>
          <pc:docMk/>
          <pc:sldMk cId="709001304" sldId="2566"/>
        </pc:sldMkLst>
        <pc:spChg chg="mod">
          <ac:chgData name="PORET NATHAN" userId="ec1c7efb-0887-480d-9503-c31fe3b00689" providerId="ADAL" clId="{5AA9A954-36D9-4900-A4BC-B89F23F77879}" dt="2022-05-25T08:40:14.432" v="2498" actId="20577"/>
          <ac:spMkLst>
            <pc:docMk/>
            <pc:sldMk cId="709001304" sldId="2566"/>
            <ac:spMk id="2" creationId="{D5C7A8ED-CA98-4644-AF2D-8C0F21F7EA34}"/>
          </ac:spMkLst>
        </pc:spChg>
        <pc:spChg chg="add del mod">
          <ac:chgData name="PORET NATHAN" userId="ec1c7efb-0887-480d-9503-c31fe3b00689" providerId="ADAL" clId="{5AA9A954-36D9-4900-A4BC-B89F23F77879}" dt="2022-05-25T09:00:34.783" v="2636" actId="26606"/>
          <ac:spMkLst>
            <pc:docMk/>
            <pc:sldMk cId="709001304" sldId="2566"/>
            <ac:spMk id="3" creationId="{3D12556B-F5FB-4FD7-B7D7-CA0BCE6815FC}"/>
          </ac:spMkLst>
        </pc:spChg>
        <pc:spChg chg="mod">
          <ac:chgData name="PORET NATHAN" userId="ec1c7efb-0887-480d-9503-c31fe3b00689" providerId="ADAL" clId="{5AA9A954-36D9-4900-A4BC-B89F23F77879}" dt="2022-05-24T22:53:47.631" v="2172" actId="1038"/>
          <ac:spMkLst>
            <pc:docMk/>
            <pc:sldMk cId="709001304" sldId="2566"/>
            <ac:spMk id="4" creationId="{4BC0481A-979A-6856-3C33-C791B45069EF}"/>
          </ac:spMkLst>
        </pc:spChg>
        <pc:spChg chg="add del mod">
          <ac:chgData name="PORET NATHAN" userId="ec1c7efb-0887-480d-9503-c31fe3b00689" providerId="ADAL" clId="{5AA9A954-36D9-4900-A4BC-B89F23F77879}" dt="2022-05-25T08:55:17.896" v="2624"/>
          <ac:spMkLst>
            <pc:docMk/>
            <pc:sldMk cId="709001304" sldId="2566"/>
            <ac:spMk id="5" creationId="{17F3B143-7E64-321E-7A9B-573454732D12}"/>
          </ac:spMkLst>
        </pc:spChg>
        <pc:spChg chg="add mod">
          <ac:chgData name="PORET NATHAN" userId="ec1c7efb-0887-480d-9503-c31fe3b00689" providerId="ADAL" clId="{5AA9A954-36D9-4900-A4BC-B89F23F77879}" dt="2022-05-25T08:38:50.951" v="2478" actId="20577"/>
          <ac:spMkLst>
            <pc:docMk/>
            <pc:sldMk cId="709001304" sldId="2566"/>
            <ac:spMk id="6" creationId="{8B93DF49-07FA-83BE-816D-F3DDDF27311D}"/>
          </ac:spMkLst>
        </pc:spChg>
        <pc:spChg chg="add del mod">
          <ac:chgData name="PORET NATHAN" userId="ec1c7efb-0887-480d-9503-c31fe3b00689" providerId="ADAL" clId="{5AA9A954-36D9-4900-A4BC-B89F23F77879}" dt="2022-05-25T08:56:39.917" v="2628"/>
          <ac:spMkLst>
            <pc:docMk/>
            <pc:sldMk cId="709001304" sldId="2566"/>
            <ac:spMk id="7" creationId="{30419634-F3AA-2B46-DF68-B5A1C9EAC76C}"/>
          </ac:spMkLst>
        </pc:spChg>
        <pc:spChg chg="add del mod">
          <ac:chgData name="PORET NATHAN" userId="ec1c7efb-0887-480d-9503-c31fe3b00689" providerId="ADAL" clId="{5AA9A954-36D9-4900-A4BC-B89F23F77879}" dt="2022-05-25T08:58:50.253" v="2630"/>
          <ac:spMkLst>
            <pc:docMk/>
            <pc:sldMk cId="709001304" sldId="2566"/>
            <ac:spMk id="11" creationId="{252CE1A6-89E8-E804-B601-47C58D64DEB4}"/>
          </ac:spMkLst>
        </pc:spChg>
        <pc:spChg chg="add del mod">
          <ac:chgData name="PORET NATHAN" userId="ec1c7efb-0887-480d-9503-c31fe3b00689" providerId="ADAL" clId="{5AA9A954-36D9-4900-A4BC-B89F23F77879}" dt="2022-05-25T09:00:19.942" v="2634"/>
          <ac:spMkLst>
            <pc:docMk/>
            <pc:sldMk cId="709001304" sldId="2566"/>
            <ac:spMk id="15" creationId="{4A699DF5-71DD-BF0A-90E3-868BEBBD0CF7}"/>
          </ac:spMkLst>
        </pc:spChg>
        <pc:graphicFrameChg chg="add del">
          <ac:chgData name="PORET NATHAN" userId="ec1c7efb-0887-480d-9503-c31fe3b00689" providerId="ADAL" clId="{5AA9A954-36D9-4900-A4BC-B89F23F77879}" dt="2022-05-25T09:00:34.783" v="2636" actId="26606"/>
          <ac:graphicFrameMkLst>
            <pc:docMk/>
            <pc:sldMk cId="709001304" sldId="2566"/>
            <ac:graphicFrameMk id="19" creationId="{0D067EB2-5ED0-A64E-34A6-AE08A84AD08F}"/>
          </ac:graphicFrameMkLst>
        </pc:graphicFrameChg>
        <pc:picChg chg="add del mod">
          <ac:chgData name="PORET NATHAN" userId="ec1c7efb-0887-480d-9503-c31fe3b00689" providerId="ADAL" clId="{5AA9A954-36D9-4900-A4BC-B89F23F77879}" dt="2022-05-25T08:58:47.281" v="2629" actId="478"/>
          <ac:picMkLst>
            <pc:docMk/>
            <pc:sldMk cId="709001304" sldId="2566"/>
            <ac:picMk id="9" creationId="{3273A91D-B44C-7155-E5B2-20F7091BB0E0}"/>
          </ac:picMkLst>
        </pc:picChg>
        <pc:picChg chg="add del mod">
          <ac:chgData name="PORET NATHAN" userId="ec1c7efb-0887-480d-9503-c31fe3b00689" providerId="ADAL" clId="{5AA9A954-36D9-4900-A4BC-B89F23F77879}" dt="2022-05-25T09:00:15.268" v="2633" actId="478"/>
          <ac:picMkLst>
            <pc:docMk/>
            <pc:sldMk cId="709001304" sldId="2566"/>
            <ac:picMk id="13" creationId="{A87756BF-3E47-436D-6590-E0F18E697906}"/>
          </ac:picMkLst>
        </pc:picChg>
        <pc:picChg chg="add mod">
          <ac:chgData name="PORET NATHAN" userId="ec1c7efb-0887-480d-9503-c31fe3b00689" providerId="ADAL" clId="{5AA9A954-36D9-4900-A4BC-B89F23F77879}" dt="2022-05-25T09:00:19.942" v="2634"/>
          <ac:picMkLst>
            <pc:docMk/>
            <pc:sldMk cId="709001304" sldId="2566"/>
            <ac:picMk id="17" creationId="{1FB6E1F7-F798-1962-34C6-DBAB1E77EB3B}"/>
          </ac:picMkLst>
        </pc:picChg>
        <pc:picChg chg="del">
          <ac:chgData name="PORET NATHAN" userId="ec1c7efb-0887-480d-9503-c31fe3b00689" providerId="ADAL" clId="{5AA9A954-36D9-4900-A4BC-B89F23F77879}" dt="2022-05-25T08:55:10.262" v="2623" actId="21"/>
          <ac:picMkLst>
            <pc:docMk/>
            <pc:sldMk cId="709001304" sldId="2566"/>
            <ac:picMk id="22" creationId="{B8DEDD93-F6C7-D34E-9469-9FC139224D11}"/>
          </ac:picMkLst>
        </pc:picChg>
        <pc:picChg chg="add del">
          <ac:chgData name="PORET NATHAN" userId="ec1c7efb-0887-480d-9503-c31fe3b00689" providerId="ADAL" clId="{5AA9A954-36D9-4900-A4BC-B89F23F77879}" dt="2022-05-25T08:55:10.262" v="2623" actId="21"/>
          <ac:picMkLst>
            <pc:docMk/>
            <pc:sldMk cId="709001304" sldId="2566"/>
            <ac:picMk id="2050" creationId="{60AFCB9A-1CB1-EA88-AD8D-D620401B58A0}"/>
          </ac:picMkLst>
        </pc:picChg>
        <pc:picChg chg="add del mod">
          <ac:chgData name="PORET NATHAN" userId="ec1c7efb-0887-480d-9503-c31fe3b00689" providerId="ADAL" clId="{5AA9A954-36D9-4900-A4BC-B89F23F77879}" dt="2022-05-25T08:56:37.217" v="2627" actId="478"/>
          <ac:picMkLst>
            <pc:docMk/>
            <pc:sldMk cId="709001304" sldId="2566"/>
            <ac:picMk id="2052" creationId="{F2246A9F-942D-15CE-92E4-9354F42F742F}"/>
          </ac:picMkLst>
        </pc:picChg>
      </pc:sldChg>
      <pc:sldChg chg="addSp modSp add mod ord">
        <pc:chgData name="PORET NATHAN" userId="ec1c7efb-0887-480d-9503-c31fe3b00689" providerId="ADAL" clId="{5AA9A954-36D9-4900-A4BC-B89F23F77879}" dt="2022-05-25T08:28:00.407" v="2425" actId="20577"/>
        <pc:sldMkLst>
          <pc:docMk/>
          <pc:sldMk cId="1432175257" sldId="2567"/>
        </pc:sldMkLst>
        <pc:spChg chg="mod">
          <ac:chgData name="PORET NATHAN" userId="ec1c7efb-0887-480d-9503-c31fe3b00689" providerId="ADAL" clId="{5AA9A954-36D9-4900-A4BC-B89F23F77879}" dt="2022-05-24T19:56:37.492" v="1136" actId="113"/>
          <ac:spMkLst>
            <pc:docMk/>
            <pc:sldMk cId="1432175257" sldId="2567"/>
            <ac:spMk id="2" creationId="{F2A115AC-F6DD-4765-9553-9296098AFACF}"/>
          </ac:spMkLst>
        </pc:spChg>
        <pc:spChg chg="mod">
          <ac:chgData name="PORET NATHAN" userId="ec1c7efb-0887-480d-9503-c31fe3b00689" providerId="ADAL" clId="{5AA9A954-36D9-4900-A4BC-B89F23F77879}" dt="2022-05-24T19:55:39.249" v="1119" actId="14"/>
          <ac:spMkLst>
            <pc:docMk/>
            <pc:sldMk cId="1432175257" sldId="2567"/>
            <ac:spMk id="3" creationId="{8786DAAE-C08D-46E3-A8CE-2D266D3974F7}"/>
          </ac:spMkLst>
        </pc:spChg>
        <pc:spChg chg="mod">
          <ac:chgData name="PORET NATHAN" userId="ec1c7efb-0887-480d-9503-c31fe3b00689" providerId="ADAL" clId="{5AA9A954-36D9-4900-A4BC-B89F23F77879}" dt="2022-05-24T22:50:40.417" v="2113" actId="207"/>
          <ac:spMkLst>
            <pc:docMk/>
            <pc:sldMk cId="1432175257" sldId="2567"/>
            <ac:spMk id="4" creationId="{6D6D7BBF-D63B-D29E-F254-C194BD69F8B6}"/>
          </ac:spMkLst>
        </pc:spChg>
        <pc:spChg chg="add mod">
          <ac:chgData name="PORET NATHAN" userId="ec1c7efb-0887-480d-9503-c31fe3b00689" providerId="ADAL" clId="{5AA9A954-36D9-4900-A4BC-B89F23F77879}" dt="2022-05-25T08:28:00.407" v="2425" actId="20577"/>
          <ac:spMkLst>
            <pc:docMk/>
            <pc:sldMk cId="1432175257" sldId="2567"/>
            <ac:spMk id="5" creationId="{49292272-EDE6-4687-49D8-512F61481B60}"/>
          </ac:spMkLst>
        </pc:spChg>
      </pc:sldChg>
      <pc:sldChg chg="addSp delSp modSp add mod ord modNotesTx">
        <pc:chgData name="PORET NATHAN" userId="ec1c7efb-0887-480d-9503-c31fe3b00689" providerId="ADAL" clId="{5AA9A954-36D9-4900-A4BC-B89F23F77879}" dt="2022-05-25T08:27:30.404" v="2417" actId="20577"/>
        <pc:sldMkLst>
          <pc:docMk/>
          <pc:sldMk cId="1600099947" sldId="2568"/>
        </pc:sldMkLst>
        <pc:spChg chg="mod">
          <ac:chgData name="PORET NATHAN" userId="ec1c7efb-0887-480d-9503-c31fe3b00689" providerId="ADAL" clId="{5AA9A954-36D9-4900-A4BC-B89F23F77879}" dt="2022-05-24T19:56:46.894" v="1140" actId="404"/>
          <ac:spMkLst>
            <pc:docMk/>
            <pc:sldMk cId="1600099947" sldId="2568"/>
            <ac:spMk id="2" creationId="{D5C7A8ED-CA98-4644-AF2D-8C0F21F7EA34}"/>
          </ac:spMkLst>
        </pc:spChg>
        <pc:spChg chg="mod">
          <ac:chgData name="PORET NATHAN" userId="ec1c7efb-0887-480d-9503-c31fe3b00689" providerId="ADAL" clId="{5AA9A954-36D9-4900-A4BC-B89F23F77879}" dt="2022-05-24T22:55:31.706" v="2199" actId="20577"/>
          <ac:spMkLst>
            <pc:docMk/>
            <pc:sldMk cId="1600099947" sldId="2568"/>
            <ac:spMk id="3" creationId="{3D12556B-F5FB-4FD7-B7D7-CA0BCE6815FC}"/>
          </ac:spMkLst>
        </pc:spChg>
        <pc:spChg chg="del mod">
          <ac:chgData name="PORET NATHAN" userId="ec1c7efb-0887-480d-9503-c31fe3b00689" providerId="ADAL" clId="{5AA9A954-36D9-4900-A4BC-B89F23F77879}" dt="2022-05-24T22:55:34.545" v="2200" actId="478"/>
          <ac:spMkLst>
            <pc:docMk/>
            <pc:sldMk cId="1600099947" sldId="2568"/>
            <ac:spMk id="4" creationId="{B3A68084-0EBC-AFEE-6ECB-600C53E0EB6D}"/>
          </ac:spMkLst>
        </pc:spChg>
        <pc:spChg chg="add mod">
          <ac:chgData name="PORET NATHAN" userId="ec1c7efb-0887-480d-9503-c31fe3b00689" providerId="ADAL" clId="{5AA9A954-36D9-4900-A4BC-B89F23F77879}" dt="2022-05-24T22:55:19.008" v="2197"/>
          <ac:spMkLst>
            <pc:docMk/>
            <pc:sldMk cId="1600099947" sldId="2568"/>
            <ac:spMk id="6" creationId="{124A029D-1492-49BD-9FF6-999191C0CFF5}"/>
          </ac:spMkLst>
        </pc:spChg>
        <pc:spChg chg="add mod">
          <ac:chgData name="PORET NATHAN" userId="ec1c7efb-0887-480d-9503-c31fe3b00689" providerId="ADAL" clId="{5AA9A954-36D9-4900-A4BC-B89F23F77879}" dt="2022-05-25T08:27:30.404" v="2417" actId="20577"/>
          <ac:spMkLst>
            <pc:docMk/>
            <pc:sldMk cId="1600099947" sldId="2568"/>
            <ac:spMk id="7" creationId="{8ADA997A-50A6-C9A2-3747-74832FD8764E}"/>
          </ac:spMkLst>
        </pc:spChg>
      </pc:sldChg>
      <pc:sldChg chg="modSp add mod ord">
        <pc:chgData name="PORET NATHAN" userId="ec1c7efb-0887-480d-9503-c31fe3b00689" providerId="ADAL" clId="{5AA9A954-36D9-4900-A4BC-B89F23F77879}" dt="2022-05-24T22:50:31.321" v="2107" actId="113"/>
        <pc:sldMkLst>
          <pc:docMk/>
          <pc:sldMk cId="2159048510" sldId="2569"/>
        </pc:sldMkLst>
        <pc:spChg chg="mod">
          <ac:chgData name="PORET NATHAN" userId="ec1c7efb-0887-480d-9503-c31fe3b00689" providerId="ADAL" clId="{5AA9A954-36D9-4900-A4BC-B89F23F77879}" dt="2022-05-24T22:50:31.321" v="2107" actId="113"/>
          <ac:spMkLst>
            <pc:docMk/>
            <pc:sldMk cId="2159048510" sldId="2569"/>
            <ac:spMk id="2" creationId="{90EA98CB-5177-D15C-63FC-19A7A66B2F5E}"/>
          </ac:spMkLst>
        </pc:spChg>
        <pc:spChg chg="mod">
          <ac:chgData name="PORET NATHAN" userId="ec1c7efb-0887-480d-9503-c31fe3b00689" providerId="ADAL" clId="{5AA9A954-36D9-4900-A4BC-B89F23F77879}" dt="2022-05-24T19:56:40.366" v="1137" actId="113"/>
          <ac:spMkLst>
            <pc:docMk/>
            <pc:sldMk cId="2159048510" sldId="2569"/>
            <ac:spMk id="3" creationId="{F6A39CFE-F193-9048-BE90-69178B4C33C9}"/>
          </ac:spMkLst>
        </pc:spChg>
        <pc:spChg chg="mod">
          <ac:chgData name="PORET NATHAN" userId="ec1c7efb-0887-480d-9503-c31fe3b00689" providerId="ADAL" clId="{5AA9A954-36D9-4900-A4BC-B89F23F77879}" dt="2022-05-24T20:01:56.254" v="1176" actId="404"/>
          <ac:spMkLst>
            <pc:docMk/>
            <pc:sldMk cId="2159048510" sldId="2569"/>
            <ac:spMk id="5" creationId="{32CB5DE7-C0EC-D942-81AE-50AB9E5F55A3}"/>
          </ac:spMkLst>
        </pc:spChg>
      </pc:sldChg>
      <pc:sldChg chg="addSp delSp modSp mod ord">
        <pc:chgData name="PORET NATHAN" userId="ec1c7efb-0887-480d-9503-c31fe3b00689" providerId="ADAL" clId="{5AA9A954-36D9-4900-A4BC-B89F23F77879}" dt="2022-05-25T08:47:41.775" v="2612" actId="20577"/>
        <pc:sldMkLst>
          <pc:docMk/>
          <pc:sldMk cId="448883028" sldId="2571"/>
        </pc:sldMkLst>
        <pc:spChg chg="mod">
          <ac:chgData name="PORET NATHAN" userId="ec1c7efb-0887-480d-9503-c31fe3b00689" providerId="ADAL" clId="{5AA9A954-36D9-4900-A4BC-B89F23F77879}" dt="2022-05-24T22:54:18.277" v="2187" actId="403"/>
          <ac:spMkLst>
            <pc:docMk/>
            <pc:sldMk cId="448883028" sldId="2571"/>
            <ac:spMk id="2" creationId="{CECB5557-370E-947A-3460-59D77E518214}"/>
          </ac:spMkLst>
        </pc:spChg>
        <pc:spChg chg="add del mod">
          <ac:chgData name="PORET NATHAN" userId="ec1c7efb-0887-480d-9503-c31fe3b00689" providerId="ADAL" clId="{5AA9A954-36D9-4900-A4BC-B89F23F77879}" dt="2022-05-25T08:47:40.106" v="2607" actId="478"/>
          <ac:spMkLst>
            <pc:docMk/>
            <pc:sldMk cId="448883028" sldId="2571"/>
            <ac:spMk id="10" creationId="{AD627D5C-84F9-2D47-8BFA-7329D8BFE0EF}"/>
          </ac:spMkLst>
        </pc:spChg>
        <pc:spChg chg="add mod">
          <ac:chgData name="PORET NATHAN" userId="ec1c7efb-0887-480d-9503-c31fe3b00689" providerId="ADAL" clId="{5AA9A954-36D9-4900-A4BC-B89F23F77879}" dt="2022-05-25T08:47:41.775" v="2612" actId="20577"/>
          <ac:spMkLst>
            <pc:docMk/>
            <pc:sldMk cId="448883028" sldId="2571"/>
            <ac:spMk id="13" creationId="{B3E9916F-E383-F882-2295-A8D28FB548DB}"/>
          </ac:spMkLst>
        </pc:spChg>
      </pc:sldChg>
      <pc:sldChg chg="addSp delSp modSp add del mod">
        <pc:chgData name="PORET NATHAN" userId="ec1c7efb-0887-480d-9503-c31fe3b00689" providerId="ADAL" clId="{5AA9A954-36D9-4900-A4BC-B89F23F77879}" dt="2022-05-24T20:59:58.895" v="1288" actId="47"/>
        <pc:sldMkLst>
          <pc:docMk/>
          <pc:sldMk cId="3791735717" sldId="2573"/>
        </pc:sldMkLst>
        <pc:spChg chg="mod">
          <ac:chgData name="PORET NATHAN" userId="ec1c7efb-0887-480d-9503-c31fe3b00689" providerId="ADAL" clId="{5AA9A954-36D9-4900-A4BC-B89F23F77879}" dt="2022-05-24T20:00:16.437" v="1167" actId="20577"/>
          <ac:spMkLst>
            <pc:docMk/>
            <pc:sldMk cId="3791735717" sldId="2573"/>
            <ac:spMk id="2" creationId="{F2A115AC-F6DD-4765-9553-9296098AFACF}"/>
          </ac:spMkLst>
        </pc:spChg>
        <pc:spChg chg="del mod">
          <ac:chgData name="PORET NATHAN" userId="ec1c7efb-0887-480d-9503-c31fe3b00689" providerId="ADAL" clId="{5AA9A954-36D9-4900-A4BC-B89F23F77879}" dt="2022-05-24T20:49:02.940" v="1195" actId="22"/>
          <ac:spMkLst>
            <pc:docMk/>
            <pc:sldMk cId="3791735717" sldId="2573"/>
            <ac:spMk id="3" creationId="{8786DAAE-C08D-46E3-A8CE-2D266D3974F7}"/>
          </ac:spMkLst>
        </pc:spChg>
        <pc:picChg chg="add mod ord">
          <ac:chgData name="PORET NATHAN" userId="ec1c7efb-0887-480d-9503-c31fe3b00689" providerId="ADAL" clId="{5AA9A954-36D9-4900-A4BC-B89F23F77879}" dt="2022-05-24T20:57:12.270" v="1221" actId="1076"/>
          <ac:picMkLst>
            <pc:docMk/>
            <pc:sldMk cId="3791735717" sldId="2573"/>
            <ac:picMk id="5" creationId="{939F7FAD-3C22-3167-45FE-0A91561455C4}"/>
          </ac:picMkLst>
        </pc:picChg>
      </pc:sldChg>
      <pc:sldChg chg="addSp delSp modSp mod">
        <pc:chgData name="PORET NATHAN" userId="ec1c7efb-0887-480d-9503-c31fe3b00689" providerId="ADAL" clId="{5AA9A954-36D9-4900-A4BC-B89F23F77879}" dt="2022-05-25T08:38:37.958" v="2472"/>
        <pc:sldMkLst>
          <pc:docMk/>
          <pc:sldMk cId="1616988586" sldId="2574"/>
        </pc:sldMkLst>
        <pc:spChg chg="mod">
          <ac:chgData name="PORET NATHAN" userId="ec1c7efb-0887-480d-9503-c31fe3b00689" providerId="ADAL" clId="{5AA9A954-36D9-4900-A4BC-B89F23F77879}" dt="2022-05-24T20:00:08.864" v="1162" actId="20577"/>
          <ac:spMkLst>
            <pc:docMk/>
            <pc:sldMk cId="1616988586" sldId="2574"/>
            <ac:spMk id="2" creationId="{F2A115AC-F6DD-4765-9553-9296098AFACF}"/>
          </ac:spMkLst>
        </pc:spChg>
        <pc:spChg chg="mod">
          <ac:chgData name="PORET NATHAN" userId="ec1c7efb-0887-480d-9503-c31fe3b00689" providerId="ADAL" clId="{5AA9A954-36D9-4900-A4BC-B89F23F77879}" dt="2022-05-24T20:00:09.712" v="1163" actId="20577"/>
          <ac:spMkLst>
            <pc:docMk/>
            <pc:sldMk cId="1616988586" sldId="2574"/>
            <ac:spMk id="3" creationId="{8786DAAE-C08D-46E3-A8CE-2D266D3974F7}"/>
          </ac:spMkLst>
        </pc:spChg>
        <pc:spChg chg="mod">
          <ac:chgData name="PORET NATHAN" userId="ec1c7efb-0887-480d-9503-c31fe3b00689" providerId="ADAL" clId="{5AA9A954-36D9-4900-A4BC-B89F23F77879}" dt="2022-05-24T22:51:53.161" v="2137" actId="403"/>
          <ac:spMkLst>
            <pc:docMk/>
            <pc:sldMk cId="1616988586" sldId="2574"/>
            <ac:spMk id="6" creationId="{084B34B5-E67B-D15D-BD49-324DD3EEFF64}"/>
          </ac:spMkLst>
        </pc:spChg>
        <pc:spChg chg="add mod">
          <ac:chgData name="PORET NATHAN" userId="ec1c7efb-0887-480d-9503-c31fe3b00689" providerId="ADAL" clId="{5AA9A954-36D9-4900-A4BC-B89F23F77879}" dt="2022-05-25T08:38:37.958" v="2472"/>
          <ac:spMkLst>
            <pc:docMk/>
            <pc:sldMk cId="1616988586" sldId="2574"/>
            <ac:spMk id="7" creationId="{0014ABB1-97EB-9310-603C-35A8D7AD8AE4}"/>
          </ac:spMkLst>
        </pc:spChg>
        <pc:picChg chg="add mod">
          <ac:chgData name="PORET NATHAN" userId="ec1c7efb-0887-480d-9503-c31fe3b00689" providerId="ADAL" clId="{5AA9A954-36D9-4900-A4BC-B89F23F77879}" dt="2022-05-24T20:55:54.620" v="1217" actId="208"/>
          <ac:picMkLst>
            <pc:docMk/>
            <pc:sldMk cId="1616988586" sldId="2574"/>
            <ac:picMk id="4" creationId="{13236581-CA74-AC40-D036-B6FC200084C0}"/>
          </ac:picMkLst>
        </pc:picChg>
        <pc:picChg chg="del mod">
          <ac:chgData name="PORET NATHAN" userId="ec1c7efb-0887-480d-9503-c31fe3b00689" providerId="ADAL" clId="{5AA9A954-36D9-4900-A4BC-B89F23F77879}" dt="2022-05-24T20:55:19.334" v="1205" actId="478"/>
          <ac:picMkLst>
            <pc:docMk/>
            <pc:sldMk cId="1616988586" sldId="2574"/>
            <ac:picMk id="5" creationId="{A950B970-FE6D-BCB1-8DDB-272FEC41B293}"/>
          </ac:picMkLst>
        </pc:picChg>
      </pc:sldChg>
      <pc:sldChg chg="modSp del mod ord">
        <pc:chgData name="PORET NATHAN" userId="ec1c7efb-0887-480d-9503-c31fe3b00689" providerId="ADAL" clId="{5AA9A954-36D9-4900-A4BC-B89F23F77879}" dt="2022-05-24T22:32:11.468" v="2051" actId="47"/>
        <pc:sldMkLst>
          <pc:docMk/>
          <pc:sldMk cId="4141396272" sldId="2575"/>
        </pc:sldMkLst>
        <pc:spChg chg="mod">
          <ac:chgData name="PORET NATHAN" userId="ec1c7efb-0887-480d-9503-c31fe3b00689" providerId="ADAL" clId="{5AA9A954-36D9-4900-A4BC-B89F23F77879}" dt="2022-05-24T20:12:16.982" v="1190" actId="790"/>
          <ac:spMkLst>
            <pc:docMk/>
            <pc:sldMk cId="4141396272" sldId="2575"/>
            <ac:spMk id="3" creationId="{15E426FB-FA41-E99A-BFD0-EF0E636A3415}"/>
          </ac:spMkLst>
        </pc:spChg>
      </pc:sldChg>
      <pc:sldChg chg="addSp modSp mod">
        <pc:chgData name="PORET NATHAN" userId="ec1c7efb-0887-480d-9503-c31fe3b00689" providerId="ADAL" clId="{5AA9A954-36D9-4900-A4BC-B89F23F77879}" dt="2022-05-25T11:38:15.906" v="3074" actId="20577"/>
        <pc:sldMkLst>
          <pc:docMk/>
          <pc:sldMk cId="3702331367" sldId="2576"/>
        </pc:sldMkLst>
        <pc:spChg chg="mod">
          <ac:chgData name="PORET NATHAN" userId="ec1c7efb-0887-480d-9503-c31fe3b00689" providerId="ADAL" clId="{5AA9A954-36D9-4900-A4BC-B89F23F77879}" dt="2022-05-25T11:38:15.906" v="3074" actId="20577"/>
          <ac:spMkLst>
            <pc:docMk/>
            <pc:sldMk cId="3702331367" sldId="2576"/>
            <ac:spMk id="2" creationId="{F2A115AC-F6DD-4765-9553-9296098AFACF}"/>
          </ac:spMkLst>
        </pc:spChg>
        <pc:spChg chg="mod">
          <ac:chgData name="PORET NATHAN" userId="ec1c7efb-0887-480d-9503-c31fe3b00689" providerId="ADAL" clId="{5AA9A954-36D9-4900-A4BC-B89F23F77879}" dt="2022-05-24T22:53:19.381" v="2160" actId="20577"/>
          <ac:spMkLst>
            <pc:docMk/>
            <pc:sldMk cId="3702331367" sldId="2576"/>
            <ac:spMk id="3" creationId="{F537A182-54AB-DAFE-304E-55101919C442}"/>
          </ac:spMkLst>
        </pc:spChg>
        <pc:spChg chg="add mod">
          <ac:chgData name="PORET NATHAN" userId="ec1c7efb-0887-480d-9503-c31fe3b00689" providerId="ADAL" clId="{5AA9A954-36D9-4900-A4BC-B89F23F77879}" dt="2022-05-25T08:38:44.436" v="2475" actId="20577"/>
          <ac:spMkLst>
            <pc:docMk/>
            <pc:sldMk cId="3702331367" sldId="2576"/>
            <ac:spMk id="6" creationId="{66E4839E-8003-1B5D-AE23-286ED322C2D8}"/>
          </ac:spMkLst>
        </pc:spChg>
        <pc:spChg chg="mod">
          <ac:chgData name="PORET NATHAN" userId="ec1c7efb-0887-480d-9503-c31fe3b00689" providerId="ADAL" clId="{5AA9A954-36D9-4900-A4BC-B89F23F77879}" dt="2022-05-25T08:36:02.357" v="2471" actId="20577"/>
          <ac:spMkLst>
            <pc:docMk/>
            <pc:sldMk cId="3702331367" sldId="2576"/>
            <ac:spMk id="35" creationId="{B33E0108-C4ED-ECF7-222E-9E38159EB5B6}"/>
          </ac:spMkLst>
        </pc:spChg>
      </pc:sldChg>
      <pc:sldChg chg="addSp delSp modSp add mod ord">
        <pc:chgData name="PORET NATHAN" userId="ec1c7efb-0887-480d-9503-c31fe3b00689" providerId="ADAL" clId="{5AA9A954-36D9-4900-A4BC-B89F23F77879}" dt="2022-05-25T08:29:03.052" v="2440"/>
        <pc:sldMkLst>
          <pc:docMk/>
          <pc:sldMk cId="2412050983" sldId="2577"/>
        </pc:sldMkLst>
        <pc:spChg chg="mod">
          <ac:chgData name="PORET NATHAN" userId="ec1c7efb-0887-480d-9503-c31fe3b00689" providerId="ADAL" clId="{5AA9A954-36D9-4900-A4BC-B89F23F77879}" dt="2022-05-24T20:59:52.481" v="1287" actId="1076"/>
          <ac:spMkLst>
            <pc:docMk/>
            <pc:sldMk cId="2412050983" sldId="2577"/>
            <ac:spMk id="2" creationId="{D5C7A8ED-CA98-4644-AF2D-8C0F21F7EA34}"/>
          </ac:spMkLst>
        </pc:spChg>
        <pc:spChg chg="del">
          <ac:chgData name="PORET NATHAN" userId="ec1c7efb-0887-480d-9503-c31fe3b00689" providerId="ADAL" clId="{5AA9A954-36D9-4900-A4BC-B89F23F77879}" dt="2022-05-24T20:58:17.852" v="1231" actId="478"/>
          <ac:spMkLst>
            <pc:docMk/>
            <pc:sldMk cId="2412050983" sldId="2577"/>
            <ac:spMk id="3" creationId="{3D12556B-F5FB-4FD7-B7D7-CA0BCE6815FC}"/>
          </ac:spMkLst>
        </pc:spChg>
        <pc:spChg chg="add mod">
          <ac:chgData name="PORET NATHAN" userId="ec1c7efb-0887-480d-9503-c31fe3b00689" providerId="ADAL" clId="{5AA9A954-36D9-4900-A4BC-B89F23F77879}" dt="2022-05-25T08:29:03.052" v="2440"/>
          <ac:spMkLst>
            <pc:docMk/>
            <pc:sldMk cId="2412050983" sldId="2577"/>
            <ac:spMk id="6" creationId="{A8AD9286-C0F9-DE69-0B5E-3BC738A037E8}"/>
          </ac:spMkLst>
        </pc:spChg>
        <pc:spChg chg="add del mod">
          <ac:chgData name="PORET NATHAN" userId="ec1c7efb-0887-480d-9503-c31fe3b00689" providerId="ADAL" clId="{5AA9A954-36D9-4900-A4BC-B89F23F77879}" dt="2022-05-24T20:57:25.829" v="1225" actId="478"/>
          <ac:spMkLst>
            <pc:docMk/>
            <pc:sldMk cId="2412050983" sldId="2577"/>
            <ac:spMk id="6" creationId="{B66780C6-29DF-BFC6-CEEB-B8281FA92045}"/>
          </ac:spMkLst>
        </pc:spChg>
        <pc:spChg chg="add del mod">
          <ac:chgData name="PORET NATHAN" userId="ec1c7efb-0887-480d-9503-c31fe3b00689" providerId="ADAL" clId="{5AA9A954-36D9-4900-A4BC-B89F23F77879}" dt="2022-05-24T20:58:22.379" v="1233" actId="478"/>
          <ac:spMkLst>
            <pc:docMk/>
            <pc:sldMk cId="2412050983" sldId="2577"/>
            <ac:spMk id="8" creationId="{0E379379-01C8-25EB-7437-B494073F9678}"/>
          </ac:spMkLst>
        </pc:spChg>
        <pc:spChg chg="mod">
          <ac:chgData name="PORET NATHAN" userId="ec1c7efb-0887-480d-9503-c31fe3b00689" providerId="ADAL" clId="{5AA9A954-36D9-4900-A4BC-B89F23F77879}" dt="2022-05-24T22:51:44.551" v="2131" actId="1035"/>
          <ac:spMkLst>
            <pc:docMk/>
            <pc:sldMk cId="2412050983" sldId="2577"/>
            <ac:spMk id="9" creationId="{B978D468-1588-0F9B-E46F-D57C23DF0BFC}"/>
          </ac:spMkLst>
        </pc:spChg>
        <pc:picChg chg="add mod ord">
          <ac:chgData name="PORET NATHAN" userId="ec1c7efb-0887-480d-9503-c31fe3b00689" providerId="ADAL" clId="{5AA9A954-36D9-4900-A4BC-B89F23F77879}" dt="2022-05-24T20:58:43.990" v="1286" actId="1076"/>
          <ac:picMkLst>
            <pc:docMk/>
            <pc:sldMk cId="2412050983" sldId="2577"/>
            <ac:picMk id="5" creationId="{D4A02497-902C-61BD-DA23-4CA858194C0B}"/>
          </ac:picMkLst>
        </pc:picChg>
        <pc:picChg chg="del">
          <ac:chgData name="PORET NATHAN" userId="ec1c7efb-0887-480d-9503-c31fe3b00689" providerId="ADAL" clId="{5AA9A954-36D9-4900-A4BC-B89F23F77879}" dt="2022-05-24T20:57:16.753" v="1223" actId="478"/>
          <ac:picMkLst>
            <pc:docMk/>
            <pc:sldMk cId="2412050983" sldId="2577"/>
            <ac:picMk id="22" creationId="{B8DEDD93-F6C7-D34E-9469-9FC139224D11}"/>
          </ac:picMkLst>
        </pc:picChg>
      </pc:sldChg>
      <pc:sldChg chg="addSp delSp modSp add mod ord">
        <pc:chgData name="PORET NATHAN" userId="ec1c7efb-0887-480d-9503-c31fe3b00689" providerId="ADAL" clId="{5AA9A954-36D9-4900-A4BC-B89F23F77879}" dt="2022-05-25T09:04:43.166" v="2645" actId="1076"/>
        <pc:sldMkLst>
          <pc:docMk/>
          <pc:sldMk cId="504028614" sldId="2578"/>
        </pc:sldMkLst>
        <pc:spChg chg="mod">
          <ac:chgData name="PORET NATHAN" userId="ec1c7efb-0887-480d-9503-c31fe3b00689" providerId="ADAL" clId="{5AA9A954-36D9-4900-A4BC-B89F23F77879}" dt="2022-05-24T21:00:53.380" v="1304" actId="20577"/>
          <ac:spMkLst>
            <pc:docMk/>
            <pc:sldMk cId="504028614" sldId="2578"/>
            <ac:spMk id="3" creationId="{F6A39CFE-F193-9048-BE90-69178B4C33C9}"/>
          </ac:spMkLst>
        </pc:spChg>
        <pc:spChg chg="del mod">
          <ac:chgData name="PORET NATHAN" userId="ec1c7efb-0887-480d-9503-c31fe3b00689" providerId="ADAL" clId="{5AA9A954-36D9-4900-A4BC-B89F23F77879}" dt="2022-05-24T21:42:27.148" v="1713" actId="12084"/>
          <ac:spMkLst>
            <pc:docMk/>
            <pc:sldMk cId="504028614" sldId="2578"/>
            <ac:spMk id="5" creationId="{32CB5DE7-C0EC-D942-81AE-50AB9E5F55A3}"/>
          </ac:spMkLst>
        </pc:spChg>
        <pc:spChg chg="add del mod">
          <ac:chgData name="PORET NATHAN" userId="ec1c7efb-0887-480d-9503-c31fe3b00689" providerId="ADAL" clId="{5AA9A954-36D9-4900-A4BC-B89F23F77879}" dt="2022-05-25T09:03:01.627" v="2640"/>
          <ac:spMkLst>
            <pc:docMk/>
            <pc:sldMk cId="504028614" sldId="2578"/>
            <ac:spMk id="5" creationId="{39855C05-57D1-41F5-2FB9-6C447C65B7B4}"/>
          </ac:spMkLst>
        </pc:spChg>
        <pc:spChg chg="mod">
          <ac:chgData name="PORET NATHAN" userId="ec1c7efb-0887-480d-9503-c31fe3b00689" providerId="ADAL" clId="{5AA9A954-36D9-4900-A4BC-B89F23F77879}" dt="2022-05-24T22:56:07.138" v="2204" actId="207"/>
          <ac:spMkLst>
            <pc:docMk/>
            <pc:sldMk cId="504028614" sldId="2578"/>
            <ac:spMk id="6" creationId="{7AF568BD-7468-F77B-3E28-92B59BDEEE3D}"/>
          </ac:spMkLst>
        </pc:spChg>
        <pc:graphicFrameChg chg="add del modGraphic">
          <ac:chgData name="PORET NATHAN" userId="ec1c7efb-0887-480d-9503-c31fe3b00689" providerId="ADAL" clId="{5AA9A954-36D9-4900-A4BC-B89F23F77879}" dt="2022-05-24T21:41:57.299" v="1712" actId="1032"/>
          <ac:graphicFrameMkLst>
            <pc:docMk/>
            <pc:sldMk cId="504028614" sldId="2578"/>
            <ac:graphicFrameMk id="2" creationId="{A3B4BEEC-253E-7B2F-2657-0DEC49A240F8}"/>
          </ac:graphicFrameMkLst>
        </pc:graphicFrameChg>
        <pc:graphicFrameChg chg="add mod">
          <ac:chgData name="PORET NATHAN" userId="ec1c7efb-0887-480d-9503-c31fe3b00689" providerId="ADAL" clId="{5AA9A954-36D9-4900-A4BC-B89F23F77879}" dt="2022-05-24T21:43:07.839" v="1739" actId="5793"/>
          <ac:graphicFrameMkLst>
            <pc:docMk/>
            <pc:sldMk cId="504028614" sldId="2578"/>
            <ac:graphicFrameMk id="4" creationId="{2585B0A3-3965-754E-87EA-F3CA32EAE88F}"/>
          </ac:graphicFrameMkLst>
        </pc:graphicFrameChg>
        <pc:picChg chg="add del mod">
          <ac:chgData name="PORET NATHAN" userId="ec1c7efb-0887-480d-9503-c31fe3b00689" providerId="ADAL" clId="{5AA9A954-36D9-4900-A4BC-B89F23F77879}" dt="2022-05-25T09:02:58.445" v="2639"/>
          <ac:picMkLst>
            <pc:docMk/>
            <pc:sldMk cId="504028614" sldId="2578"/>
            <ac:picMk id="8" creationId="{78D30D32-BC2D-84CC-8274-6EED71AE3408}"/>
          </ac:picMkLst>
        </pc:picChg>
        <pc:picChg chg="add mod">
          <ac:chgData name="PORET NATHAN" userId="ec1c7efb-0887-480d-9503-c31fe3b00689" providerId="ADAL" clId="{5AA9A954-36D9-4900-A4BC-B89F23F77879}" dt="2022-05-25T09:04:43.166" v="2645" actId="1076"/>
          <ac:picMkLst>
            <pc:docMk/>
            <pc:sldMk cId="504028614" sldId="2578"/>
            <ac:picMk id="10" creationId="{89FA8FDF-BA39-4E73-6A3A-AB65EFF0F670}"/>
          </ac:picMkLst>
        </pc:picChg>
        <pc:picChg chg="del">
          <ac:chgData name="PORET NATHAN" userId="ec1c7efb-0887-480d-9503-c31fe3b00689" providerId="ADAL" clId="{5AA9A954-36D9-4900-A4BC-B89F23F77879}" dt="2022-05-25T09:02:53.912" v="2637" actId="478"/>
          <ac:picMkLst>
            <pc:docMk/>
            <pc:sldMk cId="504028614" sldId="2578"/>
            <ac:picMk id="26" creationId="{7BB0D9BC-46FF-F44B-953D-31A74B803434}"/>
          </ac:picMkLst>
        </pc:picChg>
      </pc:sldChg>
      <pc:sldChg chg="addSp modSp mod ord">
        <pc:chgData name="PORET NATHAN" userId="ec1c7efb-0887-480d-9503-c31fe3b00689" providerId="ADAL" clId="{5AA9A954-36D9-4900-A4BC-B89F23F77879}" dt="2022-05-25T08:40:40.393" v="2503" actId="20577"/>
        <pc:sldMkLst>
          <pc:docMk/>
          <pc:sldMk cId="3891537422" sldId="2579"/>
        </pc:sldMkLst>
        <pc:spChg chg="mod">
          <ac:chgData name="PORET NATHAN" userId="ec1c7efb-0887-480d-9503-c31fe3b00689" providerId="ADAL" clId="{5AA9A954-36D9-4900-A4BC-B89F23F77879}" dt="2022-05-24T22:56:02.180" v="2203" actId="207"/>
          <ac:spMkLst>
            <pc:docMk/>
            <pc:sldMk cId="3891537422" sldId="2579"/>
            <ac:spMk id="2" creationId="{942EA4C3-80D1-12B9-63E0-801106193AE7}"/>
          </ac:spMkLst>
        </pc:spChg>
        <pc:spChg chg="add mod">
          <ac:chgData name="PORET NATHAN" userId="ec1c7efb-0887-480d-9503-c31fe3b00689" providerId="ADAL" clId="{5AA9A954-36D9-4900-A4BC-B89F23F77879}" dt="2022-05-25T08:40:40.393" v="2503" actId="20577"/>
          <ac:spMkLst>
            <pc:docMk/>
            <pc:sldMk cId="3891537422" sldId="2579"/>
            <ac:spMk id="6" creationId="{66D90A2F-1362-E329-9B44-72178E4B51CC}"/>
          </ac:spMkLst>
        </pc:spChg>
        <pc:spChg chg="mod">
          <ac:chgData name="PORET NATHAN" userId="ec1c7efb-0887-480d-9503-c31fe3b00689" providerId="ADAL" clId="{5AA9A954-36D9-4900-A4BC-B89F23F77879}" dt="2022-05-25T06:53:39.294" v="2214" actId="790"/>
          <ac:spMkLst>
            <pc:docMk/>
            <pc:sldMk cId="3891537422" sldId="2579"/>
            <ac:spMk id="14" creationId="{2959E372-2BB5-FC50-D153-7BABF6E2AABB}"/>
          </ac:spMkLst>
        </pc:spChg>
      </pc:sldChg>
      <pc:sldChg chg="addSp modSp mod ord">
        <pc:chgData name="PORET NATHAN" userId="ec1c7efb-0887-480d-9503-c31fe3b00689" providerId="ADAL" clId="{5AA9A954-36D9-4900-A4BC-B89F23F77879}" dt="2022-05-25T08:40:42.910" v="2505" actId="20577"/>
        <pc:sldMkLst>
          <pc:docMk/>
          <pc:sldMk cId="3081731816" sldId="2580"/>
        </pc:sldMkLst>
        <pc:spChg chg="mod">
          <ac:chgData name="PORET NATHAN" userId="ec1c7efb-0887-480d-9503-c31fe3b00689" providerId="ADAL" clId="{5AA9A954-36D9-4900-A4BC-B89F23F77879}" dt="2022-05-24T22:54:01.696" v="2178" actId="403"/>
          <ac:spMkLst>
            <pc:docMk/>
            <pc:sldMk cId="3081731816" sldId="2580"/>
            <ac:spMk id="2" creationId="{8FCDDE0E-AC84-98A5-ECBE-1BB3F645EEF8}"/>
          </ac:spMkLst>
        </pc:spChg>
        <pc:spChg chg="add mod">
          <ac:chgData name="PORET NATHAN" userId="ec1c7efb-0887-480d-9503-c31fe3b00689" providerId="ADAL" clId="{5AA9A954-36D9-4900-A4BC-B89F23F77879}" dt="2022-05-25T08:40:42.910" v="2505" actId="20577"/>
          <ac:spMkLst>
            <pc:docMk/>
            <pc:sldMk cId="3081731816" sldId="2580"/>
            <ac:spMk id="7" creationId="{1EB5B8B4-0B0B-A3F5-84D9-F638F6AEF7B3}"/>
          </ac:spMkLst>
        </pc:spChg>
        <pc:spChg chg="mod">
          <ac:chgData name="PORET NATHAN" userId="ec1c7efb-0887-480d-9503-c31fe3b00689" providerId="ADAL" clId="{5AA9A954-36D9-4900-A4BC-B89F23F77879}" dt="2022-05-24T22:05:27.555" v="1749" actId="790"/>
          <ac:spMkLst>
            <pc:docMk/>
            <pc:sldMk cId="3081731816" sldId="2580"/>
            <ac:spMk id="13" creationId="{3C71AAF8-F852-3BB1-F3C9-ACF5194004C3}"/>
          </ac:spMkLst>
        </pc:spChg>
        <pc:picChg chg="mod">
          <ac:chgData name="PORET NATHAN" userId="ec1c7efb-0887-480d-9503-c31fe3b00689" providerId="ADAL" clId="{5AA9A954-36D9-4900-A4BC-B89F23F77879}" dt="2022-05-25T08:40:32.232" v="2500" actId="1076"/>
          <ac:picMkLst>
            <pc:docMk/>
            <pc:sldMk cId="3081731816" sldId="2580"/>
            <ac:picMk id="4" creationId="{E3F6504A-2292-3692-6342-118B2285144C}"/>
          </ac:picMkLst>
        </pc:picChg>
        <pc:picChg chg="mod">
          <ac:chgData name="PORET NATHAN" userId="ec1c7efb-0887-480d-9503-c31fe3b00689" providerId="ADAL" clId="{5AA9A954-36D9-4900-A4BC-B89F23F77879}" dt="2022-05-25T08:40:33.799" v="2501" actId="1076"/>
          <ac:picMkLst>
            <pc:docMk/>
            <pc:sldMk cId="3081731816" sldId="2580"/>
            <ac:picMk id="8" creationId="{A0353D54-21E9-53C8-C28A-64971BC630D2}"/>
          </ac:picMkLst>
        </pc:picChg>
      </pc:sldChg>
      <pc:sldChg chg="addSp delSp modSp add mod ord modNotesTx">
        <pc:chgData name="PORET NATHAN" userId="ec1c7efb-0887-480d-9503-c31fe3b00689" providerId="ADAL" clId="{5AA9A954-36D9-4900-A4BC-B89F23F77879}" dt="2022-05-24T22:54:27.233" v="2190" actId="207"/>
        <pc:sldMkLst>
          <pc:docMk/>
          <pc:sldMk cId="383488327" sldId="2582"/>
        </pc:sldMkLst>
        <pc:spChg chg="mod">
          <ac:chgData name="PORET NATHAN" userId="ec1c7efb-0887-480d-9503-c31fe3b00689" providerId="ADAL" clId="{5AA9A954-36D9-4900-A4BC-B89F23F77879}" dt="2022-05-24T21:35:42.276" v="1686" actId="113"/>
          <ac:spMkLst>
            <pc:docMk/>
            <pc:sldMk cId="383488327" sldId="2582"/>
            <ac:spMk id="2" creationId="{F2A115AC-F6DD-4765-9553-9296098AFACF}"/>
          </ac:spMkLst>
        </pc:spChg>
        <pc:spChg chg="del">
          <ac:chgData name="PORET NATHAN" userId="ec1c7efb-0887-480d-9503-c31fe3b00689" providerId="ADAL" clId="{5AA9A954-36D9-4900-A4BC-B89F23F77879}" dt="2022-05-24T21:30:04.205" v="1586" actId="478"/>
          <ac:spMkLst>
            <pc:docMk/>
            <pc:sldMk cId="383488327" sldId="2582"/>
            <ac:spMk id="3" creationId="{8786DAAE-C08D-46E3-A8CE-2D266D3974F7}"/>
          </ac:spMkLst>
        </pc:spChg>
        <pc:spChg chg="add mod">
          <ac:chgData name="PORET NATHAN" userId="ec1c7efb-0887-480d-9503-c31fe3b00689" providerId="ADAL" clId="{5AA9A954-36D9-4900-A4BC-B89F23F77879}" dt="2022-05-24T21:29:58.425" v="1585"/>
          <ac:spMkLst>
            <pc:docMk/>
            <pc:sldMk cId="383488327" sldId="2582"/>
            <ac:spMk id="6" creationId="{B5E8C37D-4C49-4CD4-45F4-8206D4E0D004}"/>
          </ac:spMkLst>
        </pc:spChg>
        <pc:spChg chg="add del mod">
          <ac:chgData name="PORET NATHAN" userId="ec1c7efb-0887-480d-9503-c31fe3b00689" providerId="ADAL" clId="{5AA9A954-36D9-4900-A4BC-B89F23F77879}" dt="2022-05-24T21:30:08.410" v="1587" actId="478"/>
          <ac:spMkLst>
            <pc:docMk/>
            <pc:sldMk cId="383488327" sldId="2582"/>
            <ac:spMk id="8" creationId="{09DBE68B-B417-4D65-2A6D-72AC9E12BA5D}"/>
          </ac:spMkLst>
        </pc:spChg>
        <pc:spChg chg="mod">
          <ac:chgData name="PORET NATHAN" userId="ec1c7efb-0887-480d-9503-c31fe3b00689" providerId="ADAL" clId="{5AA9A954-36D9-4900-A4BC-B89F23F77879}" dt="2022-05-24T22:54:27.233" v="2190" actId="207"/>
          <ac:spMkLst>
            <pc:docMk/>
            <pc:sldMk cId="383488327" sldId="2582"/>
            <ac:spMk id="9" creationId="{31447B0B-A986-0842-8CF5-6F6A24BEF797}"/>
          </ac:spMkLst>
        </pc:spChg>
        <pc:graphicFrameChg chg="add del mod modGraphic">
          <ac:chgData name="PORET NATHAN" userId="ec1c7efb-0887-480d-9503-c31fe3b00689" providerId="ADAL" clId="{5AA9A954-36D9-4900-A4BC-B89F23F77879}" dt="2022-05-24T21:36:29.737" v="1696" actId="478"/>
          <ac:graphicFrameMkLst>
            <pc:docMk/>
            <pc:sldMk cId="383488327" sldId="2582"/>
            <ac:graphicFrameMk id="4" creationId="{A0A726D3-0DC8-FE15-A7AE-E4422C43A6EF}"/>
          </ac:graphicFrameMkLst>
        </pc:graphicFrameChg>
        <pc:graphicFrameChg chg="add mod modGraphic">
          <ac:chgData name="PORET NATHAN" userId="ec1c7efb-0887-480d-9503-c31fe3b00689" providerId="ADAL" clId="{5AA9A954-36D9-4900-A4BC-B89F23F77879}" dt="2022-05-24T21:38:54.632" v="1710" actId="113"/>
          <ac:graphicFrameMkLst>
            <pc:docMk/>
            <pc:sldMk cId="383488327" sldId="2582"/>
            <ac:graphicFrameMk id="5" creationId="{31D71102-7AE4-B384-43B6-FA9F3CF7C95C}"/>
          </ac:graphicFrameMkLst>
        </pc:graphicFrameChg>
      </pc:sldChg>
      <pc:sldChg chg="addSp modSp mod ord">
        <pc:chgData name="PORET NATHAN" userId="ec1c7efb-0887-480d-9503-c31fe3b00689" providerId="ADAL" clId="{5AA9A954-36D9-4900-A4BC-B89F23F77879}" dt="2022-05-25T11:38:26.805" v="3075" actId="20577"/>
        <pc:sldMkLst>
          <pc:docMk/>
          <pc:sldMk cId="2014933872" sldId="2583"/>
        </pc:sldMkLst>
        <pc:spChg chg="mod">
          <ac:chgData name="PORET NATHAN" userId="ec1c7efb-0887-480d-9503-c31fe3b00689" providerId="ADAL" clId="{5AA9A954-36D9-4900-A4BC-B89F23F77879}" dt="2022-05-24T22:54:06.540" v="2181" actId="113"/>
          <ac:spMkLst>
            <pc:docMk/>
            <pc:sldMk cId="2014933872" sldId="2583"/>
            <ac:spMk id="2" creationId="{8FCDDE0E-AC84-98A5-ECBE-1BB3F645EEF8}"/>
          </ac:spMkLst>
        </pc:spChg>
        <pc:spChg chg="add mod">
          <ac:chgData name="PORET NATHAN" userId="ec1c7efb-0887-480d-9503-c31fe3b00689" providerId="ADAL" clId="{5AA9A954-36D9-4900-A4BC-B89F23F77879}" dt="2022-05-25T08:41:54.348" v="2528" actId="20577"/>
          <ac:spMkLst>
            <pc:docMk/>
            <pc:sldMk cId="2014933872" sldId="2583"/>
            <ac:spMk id="6" creationId="{65684DBC-DCF3-D596-52DB-05F26C4E9394}"/>
          </ac:spMkLst>
        </pc:spChg>
        <pc:spChg chg="mod">
          <ac:chgData name="PORET NATHAN" userId="ec1c7efb-0887-480d-9503-c31fe3b00689" providerId="ADAL" clId="{5AA9A954-36D9-4900-A4BC-B89F23F77879}" dt="2022-05-25T11:38:26.805" v="3075" actId="20577"/>
          <ac:spMkLst>
            <pc:docMk/>
            <pc:sldMk cId="2014933872" sldId="2583"/>
            <ac:spMk id="16" creationId="{018BC313-6FD5-BCE1-30EA-B59230C8A096}"/>
          </ac:spMkLst>
        </pc:spChg>
        <pc:spChg chg="mod">
          <ac:chgData name="PORET NATHAN" userId="ec1c7efb-0887-480d-9503-c31fe3b00689" providerId="ADAL" clId="{5AA9A954-36D9-4900-A4BC-B89F23F77879}" dt="2022-05-24T22:07:55.243" v="1752" actId="313"/>
          <ac:spMkLst>
            <pc:docMk/>
            <pc:sldMk cId="2014933872" sldId="2583"/>
            <ac:spMk id="17" creationId="{FD8A469C-0B3E-C3E8-8BBD-427C70608D64}"/>
          </ac:spMkLst>
        </pc:spChg>
      </pc:sldChg>
      <pc:sldChg chg="addSp delSp modSp add mod ord modNotesTx">
        <pc:chgData name="PORET NATHAN" userId="ec1c7efb-0887-480d-9503-c31fe3b00689" providerId="ADAL" clId="{5AA9A954-36D9-4900-A4BC-B89F23F77879}" dt="2022-05-25T08:43:24.588" v="2544" actId="20577"/>
        <pc:sldMkLst>
          <pc:docMk/>
          <pc:sldMk cId="2794750838" sldId="2584"/>
        </pc:sldMkLst>
        <pc:spChg chg="mod">
          <ac:chgData name="PORET NATHAN" userId="ec1c7efb-0887-480d-9503-c31fe3b00689" providerId="ADAL" clId="{5AA9A954-36D9-4900-A4BC-B89F23F77879}" dt="2022-05-24T22:54:10.814" v="2184" actId="403"/>
          <ac:spMkLst>
            <pc:docMk/>
            <pc:sldMk cId="2794750838" sldId="2584"/>
            <ac:spMk id="2" creationId="{CECB5557-370E-947A-3460-59D77E518214}"/>
          </ac:spMkLst>
        </pc:spChg>
        <pc:spChg chg="mod">
          <ac:chgData name="PORET NATHAN" userId="ec1c7efb-0887-480d-9503-c31fe3b00689" providerId="ADAL" clId="{5AA9A954-36D9-4900-A4BC-B89F23F77879}" dt="2022-05-24T22:11:53.906" v="1764" actId="20577"/>
          <ac:spMkLst>
            <pc:docMk/>
            <pc:sldMk cId="2794750838" sldId="2584"/>
            <ac:spMk id="3" creationId="{15E426FB-FA41-E99A-BFD0-EF0E636A3415}"/>
          </ac:spMkLst>
        </pc:spChg>
        <pc:spChg chg="mod">
          <ac:chgData name="PORET NATHAN" userId="ec1c7efb-0887-480d-9503-c31fe3b00689" providerId="ADAL" clId="{5AA9A954-36D9-4900-A4BC-B89F23F77879}" dt="2022-05-25T08:30:00.374" v="2445" actId="790"/>
          <ac:spMkLst>
            <pc:docMk/>
            <pc:sldMk cId="2794750838" sldId="2584"/>
            <ac:spMk id="4" creationId="{1827A4B7-72FF-12CF-4D7D-FB8117E25207}"/>
          </ac:spMkLst>
        </pc:spChg>
        <pc:spChg chg="add del mod">
          <ac:chgData name="PORET NATHAN" userId="ec1c7efb-0887-480d-9503-c31fe3b00689" providerId="ADAL" clId="{5AA9A954-36D9-4900-A4BC-B89F23F77879}" dt="2022-05-24T22:13:16.502" v="1766"/>
          <ac:spMkLst>
            <pc:docMk/>
            <pc:sldMk cId="2794750838" sldId="2584"/>
            <ac:spMk id="5" creationId="{42E7A27F-8FEB-3DBF-BD24-23784CDFA2B8}"/>
          </ac:spMkLst>
        </pc:spChg>
        <pc:spChg chg="mod">
          <ac:chgData name="PORET NATHAN" userId="ec1c7efb-0887-480d-9503-c31fe3b00689" providerId="ADAL" clId="{5AA9A954-36D9-4900-A4BC-B89F23F77879}" dt="2022-05-25T08:31:34.979" v="2452" actId="14100"/>
          <ac:spMkLst>
            <pc:docMk/>
            <pc:sldMk cId="2794750838" sldId="2584"/>
            <ac:spMk id="5" creationId="{CBB9D1FA-DE40-11D6-D81D-5200331A641F}"/>
          </ac:spMkLst>
        </pc:spChg>
        <pc:spChg chg="add mod">
          <ac:chgData name="PORET NATHAN" userId="ec1c7efb-0887-480d-9503-c31fe3b00689" providerId="ADAL" clId="{5AA9A954-36D9-4900-A4BC-B89F23F77879}" dt="2022-05-25T08:43:24.588" v="2544" actId="20577"/>
          <ac:spMkLst>
            <pc:docMk/>
            <pc:sldMk cId="2794750838" sldId="2584"/>
            <ac:spMk id="11" creationId="{D5D13248-231D-64B2-592A-4F5D69413C84}"/>
          </ac:spMkLst>
        </pc:spChg>
        <pc:spChg chg="mod">
          <ac:chgData name="PORET NATHAN" userId="ec1c7efb-0887-480d-9503-c31fe3b00689" providerId="ADAL" clId="{5AA9A954-36D9-4900-A4BC-B89F23F77879}" dt="2022-05-25T08:31:39.874" v="2453" actId="14100"/>
          <ac:spMkLst>
            <pc:docMk/>
            <pc:sldMk cId="2794750838" sldId="2584"/>
            <ac:spMk id="12" creationId="{C36AFA01-FF13-913B-06E4-B01967F49774}"/>
          </ac:spMkLst>
        </pc:spChg>
        <pc:graphicFrameChg chg="del">
          <ac:chgData name="PORET NATHAN" userId="ec1c7efb-0887-480d-9503-c31fe3b00689" providerId="ADAL" clId="{5AA9A954-36D9-4900-A4BC-B89F23F77879}" dt="2022-05-24T22:13:14.090" v="1765" actId="478"/>
          <ac:graphicFrameMkLst>
            <pc:docMk/>
            <pc:sldMk cId="2794750838" sldId="2584"/>
            <ac:graphicFrameMk id="15" creationId="{5E08B08C-C06B-5EAD-4435-92028907F271}"/>
          </ac:graphicFrameMkLst>
        </pc:graphicFrameChg>
        <pc:picChg chg="add mod">
          <ac:chgData name="PORET NATHAN" userId="ec1c7efb-0887-480d-9503-c31fe3b00689" providerId="ADAL" clId="{5AA9A954-36D9-4900-A4BC-B89F23F77879}" dt="2022-05-24T22:13:19.877" v="1768" actId="1076"/>
          <ac:picMkLst>
            <pc:docMk/>
            <pc:sldMk cId="2794750838" sldId="2584"/>
            <ac:picMk id="7" creationId="{6A0DB49D-B87B-AEFC-7094-75698BFFF465}"/>
          </ac:picMkLst>
        </pc:picChg>
        <pc:picChg chg="del">
          <ac:chgData name="PORET NATHAN" userId="ec1c7efb-0887-480d-9503-c31fe3b00689" providerId="ADAL" clId="{5AA9A954-36D9-4900-A4BC-B89F23F77879}" dt="2022-05-24T22:13:41.036" v="1769" actId="478"/>
          <ac:picMkLst>
            <pc:docMk/>
            <pc:sldMk cId="2794750838" sldId="2584"/>
            <ac:picMk id="11" creationId="{F07ACF06-57DA-A409-B1B3-5DB6B75A883D}"/>
          </ac:picMkLst>
        </pc:picChg>
      </pc:sldChg>
      <pc:sldChg chg="del">
        <pc:chgData name="PORET NATHAN" userId="ec1c7efb-0887-480d-9503-c31fe3b00689" providerId="ADAL" clId="{5AA9A954-36D9-4900-A4BC-B89F23F77879}" dt="2022-05-24T22:20:30.263" v="1800" actId="47"/>
        <pc:sldMkLst>
          <pc:docMk/>
          <pc:sldMk cId="1613426127" sldId="2585"/>
        </pc:sldMkLst>
      </pc:sldChg>
      <pc:sldChg chg="addSp delSp modSp add del mod ord modNotesTx">
        <pc:chgData name="PORET NATHAN" userId="ec1c7efb-0887-480d-9503-c31fe3b00689" providerId="ADAL" clId="{5AA9A954-36D9-4900-A4BC-B89F23F77879}" dt="2022-05-24T22:37:36.833" v="2067" actId="47"/>
        <pc:sldMkLst>
          <pc:docMk/>
          <pc:sldMk cId="2376345101" sldId="2585"/>
        </pc:sldMkLst>
        <pc:spChg chg="mod">
          <ac:chgData name="PORET NATHAN" userId="ec1c7efb-0887-480d-9503-c31fe3b00689" providerId="ADAL" clId="{5AA9A954-36D9-4900-A4BC-B89F23F77879}" dt="2022-05-24T22:37:13.668" v="2061" actId="21"/>
          <ac:spMkLst>
            <pc:docMk/>
            <pc:sldMk cId="2376345101" sldId="2585"/>
            <ac:spMk id="28" creationId="{4988F789-C14D-C841-BDEB-8ACF77377239}"/>
          </ac:spMkLst>
        </pc:spChg>
        <pc:graphicFrameChg chg="del">
          <ac:chgData name="PORET NATHAN" userId="ec1c7efb-0887-480d-9503-c31fe3b00689" providerId="ADAL" clId="{5AA9A954-36D9-4900-A4BC-B89F23F77879}" dt="2022-05-24T22:31:51.120" v="2043" actId="478"/>
          <ac:graphicFrameMkLst>
            <pc:docMk/>
            <pc:sldMk cId="2376345101" sldId="2585"/>
            <ac:graphicFrameMk id="4" creationId="{E4276F67-3EDC-D446-5D60-F93F531C0518}"/>
          </ac:graphicFrameMkLst>
        </pc:graphicFrameChg>
        <pc:picChg chg="add mod">
          <ac:chgData name="PORET NATHAN" userId="ec1c7efb-0887-480d-9503-c31fe3b00689" providerId="ADAL" clId="{5AA9A954-36D9-4900-A4BC-B89F23F77879}" dt="2022-05-24T22:32:25.104" v="2054" actId="1440"/>
          <ac:picMkLst>
            <pc:docMk/>
            <pc:sldMk cId="2376345101" sldId="2585"/>
            <ac:picMk id="5" creationId="{16F53959-E4AD-627F-64EF-47F01104AB07}"/>
          </ac:picMkLst>
        </pc:picChg>
      </pc:sldChg>
      <pc:sldChg chg="delSp modSp add mod ord modNotesTx">
        <pc:chgData name="PORET NATHAN" userId="ec1c7efb-0887-480d-9503-c31fe3b00689" providerId="ADAL" clId="{5AA9A954-36D9-4900-A4BC-B89F23F77879}" dt="2022-05-25T11:39:28.018" v="3082" actId="20577"/>
        <pc:sldMkLst>
          <pc:docMk/>
          <pc:sldMk cId="3440629099" sldId="2585"/>
        </pc:sldMkLst>
        <pc:spChg chg="del">
          <ac:chgData name="PORET NATHAN" userId="ec1c7efb-0887-480d-9503-c31fe3b00689" providerId="ADAL" clId="{5AA9A954-36D9-4900-A4BC-B89F23F77879}" dt="2022-05-25T08:17:21.994" v="2270" actId="478"/>
          <ac:spMkLst>
            <pc:docMk/>
            <pc:sldMk cId="3440629099" sldId="2585"/>
            <ac:spMk id="2" creationId="{8FCDDE0E-AC84-98A5-ECBE-1BB3F645EEF8}"/>
          </ac:spMkLst>
        </pc:spChg>
        <pc:spChg chg="mod">
          <ac:chgData name="PORET NATHAN" userId="ec1c7efb-0887-480d-9503-c31fe3b00689" providerId="ADAL" clId="{5AA9A954-36D9-4900-A4BC-B89F23F77879}" dt="2022-05-25T08:14:30.584" v="2246" actId="20577"/>
          <ac:spMkLst>
            <pc:docMk/>
            <pc:sldMk cId="3440629099" sldId="2585"/>
            <ac:spMk id="15" creationId="{FDC7F0F2-3501-68F8-7F8C-2AF2F4092A01}"/>
          </ac:spMkLst>
        </pc:spChg>
        <pc:spChg chg="mod">
          <ac:chgData name="PORET NATHAN" userId="ec1c7efb-0887-480d-9503-c31fe3b00689" providerId="ADAL" clId="{5AA9A954-36D9-4900-A4BC-B89F23F77879}" dt="2022-05-25T08:49:43.796" v="2614" actId="27636"/>
          <ac:spMkLst>
            <pc:docMk/>
            <pc:sldMk cId="3440629099" sldId="2585"/>
            <ac:spMk id="16" creationId="{018BC313-6FD5-BCE1-30EA-B59230C8A096}"/>
          </ac:spMkLst>
        </pc:spChg>
        <pc:spChg chg="del mod">
          <ac:chgData name="PORET NATHAN" userId="ec1c7efb-0887-480d-9503-c31fe3b00689" providerId="ADAL" clId="{5AA9A954-36D9-4900-A4BC-B89F23F77879}" dt="2022-05-25T08:28:22.731" v="2426" actId="478"/>
          <ac:spMkLst>
            <pc:docMk/>
            <pc:sldMk cId="3440629099" sldId="2585"/>
            <ac:spMk id="17" creationId="{FD8A469C-0B3E-C3E8-8BBD-427C70608D64}"/>
          </ac:spMkLst>
        </pc:spChg>
      </pc:sldChg>
      <pc:sldChg chg="del">
        <pc:chgData name="PORET NATHAN" userId="ec1c7efb-0887-480d-9503-c31fe3b00689" providerId="ADAL" clId="{5AA9A954-36D9-4900-A4BC-B89F23F77879}" dt="2022-05-24T22:36:30.968" v="2055"/>
        <pc:sldMkLst>
          <pc:docMk/>
          <pc:sldMk cId="82727469" sldId="2586"/>
        </pc:sldMkLst>
      </pc:sldChg>
      <pc:sldChg chg="delSp add del mod">
        <pc:chgData name="PORET NATHAN" userId="ec1c7efb-0887-480d-9503-c31fe3b00689" providerId="ADAL" clId="{5AA9A954-36D9-4900-A4BC-B89F23F77879}" dt="2022-05-25T08:23:47.160" v="2351" actId="47"/>
        <pc:sldMkLst>
          <pc:docMk/>
          <pc:sldMk cId="2836815404" sldId="2586"/>
        </pc:sldMkLst>
        <pc:spChg chg="del">
          <ac:chgData name="PORET NATHAN" userId="ec1c7efb-0887-480d-9503-c31fe3b00689" providerId="ADAL" clId="{5AA9A954-36D9-4900-A4BC-B89F23F77879}" dt="2022-05-25T08:17:24.954" v="2271" actId="478"/>
          <ac:spMkLst>
            <pc:docMk/>
            <pc:sldMk cId="2836815404" sldId="2586"/>
            <ac:spMk id="2" creationId="{8FCDDE0E-AC84-98A5-ECBE-1BB3F645EEF8}"/>
          </ac:spMkLst>
        </pc:spChg>
      </pc:sldChg>
      <pc:sldChg chg="add del">
        <pc:chgData name="PORET NATHAN" userId="ec1c7efb-0887-480d-9503-c31fe3b00689" providerId="ADAL" clId="{5AA9A954-36D9-4900-A4BC-B89F23F77879}" dt="2022-05-25T08:39:27.167" v="2479" actId="47"/>
        <pc:sldMkLst>
          <pc:docMk/>
          <pc:sldMk cId="2828607375" sldId="2587"/>
        </pc:sldMkLst>
      </pc:sldChg>
      <pc:sldChg chg="addSp delSp modSp new del mod">
        <pc:chgData name="PORET NATHAN" userId="ec1c7efb-0887-480d-9503-c31fe3b00689" providerId="ADAL" clId="{5AA9A954-36D9-4900-A4BC-B89F23F77879}" dt="2022-05-25T08:20:41.379" v="2277" actId="47"/>
        <pc:sldMkLst>
          <pc:docMk/>
          <pc:sldMk cId="36211361" sldId="2588"/>
        </pc:sldMkLst>
        <pc:spChg chg="del">
          <ac:chgData name="PORET NATHAN" userId="ec1c7efb-0887-480d-9503-c31fe3b00689" providerId="ADAL" clId="{5AA9A954-36D9-4900-A4BC-B89F23F77879}" dt="2022-05-25T08:20:32.280" v="2274"/>
          <ac:spMkLst>
            <pc:docMk/>
            <pc:sldMk cId="36211361" sldId="2588"/>
            <ac:spMk id="5" creationId="{FAD3946B-ED91-54FC-2BAA-BBBB24CFF4A4}"/>
          </ac:spMkLst>
        </pc:spChg>
        <pc:spChg chg="add mod">
          <ac:chgData name="PORET NATHAN" userId="ec1c7efb-0887-480d-9503-c31fe3b00689" providerId="ADAL" clId="{5AA9A954-36D9-4900-A4BC-B89F23F77879}" dt="2022-05-25T08:20:36.099" v="2275" actId="21"/>
          <ac:spMkLst>
            <pc:docMk/>
            <pc:sldMk cId="36211361" sldId="2588"/>
            <ac:spMk id="9" creationId="{CDDB4A8E-03C7-3C12-CD08-7640D8017AE1}"/>
          </ac:spMkLst>
        </pc:spChg>
        <pc:picChg chg="add del mod">
          <ac:chgData name="PORET NATHAN" userId="ec1c7efb-0887-480d-9503-c31fe3b00689" providerId="ADAL" clId="{5AA9A954-36D9-4900-A4BC-B89F23F77879}" dt="2022-05-25T08:20:36.099" v="2275" actId="21"/>
          <ac:picMkLst>
            <pc:docMk/>
            <pc:sldMk cId="36211361" sldId="2588"/>
            <ac:picMk id="7" creationId="{A7C58E0E-C2A2-61D3-A4C6-7A4EE4C76D24}"/>
          </ac:picMkLst>
        </pc:picChg>
      </pc:sldChg>
      <pc:sldChg chg="addSp delSp modSp new mod">
        <pc:chgData name="PORET NATHAN" userId="ec1c7efb-0887-480d-9503-c31fe3b00689" providerId="ADAL" clId="{5AA9A954-36D9-4900-A4BC-B89F23F77879}" dt="2022-05-25T08:23:22.239" v="2350" actId="1076"/>
        <pc:sldMkLst>
          <pc:docMk/>
          <pc:sldMk cId="551958002" sldId="2588"/>
        </pc:sldMkLst>
        <pc:spChg chg="add del">
          <ac:chgData name="PORET NATHAN" userId="ec1c7efb-0887-480d-9503-c31fe3b00689" providerId="ADAL" clId="{5AA9A954-36D9-4900-A4BC-B89F23F77879}" dt="2022-05-25T08:21:26.299" v="2294" actId="478"/>
          <ac:spMkLst>
            <pc:docMk/>
            <pc:sldMk cId="551958002" sldId="2588"/>
            <ac:spMk id="2" creationId="{C5210261-2A4A-C13D-AC1A-C340F74D6996}"/>
          </ac:spMkLst>
        </pc:spChg>
        <pc:spChg chg="del">
          <ac:chgData name="PORET NATHAN" userId="ec1c7efb-0887-480d-9503-c31fe3b00689" providerId="ADAL" clId="{5AA9A954-36D9-4900-A4BC-B89F23F77879}" dt="2022-05-25T08:21:27.585" v="2295" actId="478"/>
          <ac:spMkLst>
            <pc:docMk/>
            <pc:sldMk cId="551958002" sldId="2588"/>
            <ac:spMk id="4" creationId="{976EA9BB-B910-85AA-87F9-3141E366D058}"/>
          </ac:spMkLst>
        </pc:spChg>
        <pc:spChg chg="del">
          <ac:chgData name="PORET NATHAN" userId="ec1c7efb-0887-480d-9503-c31fe3b00689" providerId="ADAL" clId="{5AA9A954-36D9-4900-A4BC-B89F23F77879}" dt="2022-05-25T08:21:09.654" v="2285" actId="478"/>
          <ac:spMkLst>
            <pc:docMk/>
            <pc:sldMk cId="551958002" sldId="2588"/>
            <ac:spMk id="5" creationId="{EC54B643-3520-0BF9-1052-8AB5DA8082C9}"/>
          </ac:spMkLst>
        </pc:spChg>
        <pc:spChg chg="add mod">
          <ac:chgData name="PORET NATHAN" userId="ec1c7efb-0887-480d-9503-c31fe3b00689" providerId="ADAL" clId="{5AA9A954-36D9-4900-A4BC-B89F23F77879}" dt="2022-05-25T08:22:55.418" v="2346" actId="14100"/>
          <ac:spMkLst>
            <pc:docMk/>
            <pc:sldMk cId="551958002" sldId="2588"/>
            <ac:spMk id="13" creationId="{E698C15E-34DF-06FB-B8E9-09996B9E8904}"/>
          </ac:spMkLst>
        </pc:spChg>
        <pc:spChg chg="add del mod">
          <ac:chgData name="PORET NATHAN" userId="ec1c7efb-0887-480d-9503-c31fe3b00689" providerId="ADAL" clId="{5AA9A954-36D9-4900-A4BC-B89F23F77879}" dt="2022-05-25T08:22:28.542" v="2322" actId="478"/>
          <ac:spMkLst>
            <pc:docMk/>
            <pc:sldMk cId="551958002" sldId="2588"/>
            <ac:spMk id="14" creationId="{5F1DA6E3-6252-234E-2F19-626C4C03C8D8}"/>
          </ac:spMkLst>
        </pc:spChg>
        <pc:spChg chg="add mod">
          <ac:chgData name="PORET NATHAN" userId="ec1c7efb-0887-480d-9503-c31fe3b00689" providerId="ADAL" clId="{5AA9A954-36D9-4900-A4BC-B89F23F77879}" dt="2022-05-25T08:23:22.239" v="2350" actId="1076"/>
          <ac:spMkLst>
            <pc:docMk/>
            <pc:sldMk cId="551958002" sldId="2588"/>
            <ac:spMk id="15" creationId="{895E5469-7E68-CACD-BF3B-6F771D497C1D}"/>
          </ac:spMkLst>
        </pc:spChg>
        <pc:picChg chg="add del mod">
          <ac:chgData name="PORET NATHAN" userId="ec1c7efb-0887-480d-9503-c31fe3b00689" providerId="ADAL" clId="{5AA9A954-36D9-4900-A4BC-B89F23F77879}" dt="2022-05-25T08:21:12.363" v="2287"/>
          <ac:picMkLst>
            <pc:docMk/>
            <pc:sldMk cId="551958002" sldId="2588"/>
            <ac:picMk id="6" creationId="{A172BB1E-C27C-08F9-1EBF-3BB392710E03}"/>
          </ac:picMkLst>
        </pc:picChg>
        <pc:picChg chg="add del mod">
          <ac:chgData name="PORET NATHAN" userId="ec1c7efb-0887-480d-9503-c31fe3b00689" providerId="ADAL" clId="{5AA9A954-36D9-4900-A4BC-B89F23F77879}" dt="2022-05-25T08:21:14.512" v="2289"/>
          <ac:picMkLst>
            <pc:docMk/>
            <pc:sldMk cId="551958002" sldId="2588"/>
            <ac:picMk id="7" creationId="{03BCB482-4CE4-ECFC-87EA-1C1636AF6A1C}"/>
          </ac:picMkLst>
        </pc:picChg>
        <pc:picChg chg="add del">
          <ac:chgData name="PORET NATHAN" userId="ec1c7efb-0887-480d-9503-c31fe3b00689" providerId="ADAL" clId="{5AA9A954-36D9-4900-A4BC-B89F23F77879}" dt="2022-05-25T08:21:16.529" v="2291"/>
          <ac:picMkLst>
            <pc:docMk/>
            <pc:sldMk cId="551958002" sldId="2588"/>
            <ac:picMk id="8" creationId="{FFD7EB2E-E5E9-369A-47B7-FEBE2C859B6B}"/>
          </ac:picMkLst>
        </pc:picChg>
        <pc:picChg chg="add del mod">
          <ac:chgData name="PORET NATHAN" userId="ec1c7efb-0887-480d-9503-c31fe3b00689" providerId="ADAL" clId="{5AA9A954-36D9-4900-A4BC-B89F23F77879}" dt="2022-05-25T08:21:24.398" v="2293"/>
          <ac:picMkLst>
            <pc:docMk/>
            <pc:sldMk cId="551958002" sldId="2588"/>
            <ac:picMk id="10" creationId="{5B67A524-E453-E1EA-5E08-A3450B77FD90}"/>
          </ac:picMkLst>
        </pc:picChg>
        <pc:picChg chg="add mod">
          <ac:chgData name="PORET NATHAN" userId="ec1c7efb-0887-480d-9503-c31fe3b00689" providerId="ADAL" clId="{5AA9A954-36D9-4900-A4BC-B89F23F77879}" dt="2022-05-25T08:21:44.344" v="2298" actId="1076"/>
          <ac:picMkLst>
            <pc:docMk/>
            <pc:sldMk cId="551958002" sldId="2588"/>
            <ac:picMk id="12" creationId="{93200A36-55DA-3281-3E40-5943B781549D}"/>
          </ac:picMkLst>
        </pc:picChg>
      </pc:sldChg>
      <pc:sldChg chg="modSp add mod modNotesTx">
        <pc:chgData name="PORET NATHAN" userId="ec1c7efb-0887-480d-9503-c31fe3b00689" providerId="ADAL" clId="{5AA9A954-36D9-4900-A4BC-B89F23F77879}" dt="2022-05-25T11:39:26.288" v="3081" actId="20577"/>
        <pc:sldMkLst>
          <pc:docMk/>
          <pc:sldMk cId="198334205" sldId="2589"/>
        </pc:sldMkLst>
        <pc:spChg chg="mod">
          <ac:chgData name="PORET NATHAN" userId="ec1c7efb-0887-480d-9503-c31fe3b00689" providerId="ADAL" clId="{5AA9A954-36D9-4900-A4BC-B89F23F77879}" dt="2022-05-25T08:50:11.799" v="2621" actId="11"/>
          <ac:spMkLst>
            <pc:docMk/>
            <pc:sldMk cId="198334205" sldId="2589"/>
            <ac:spMk id="16" creationId="{018BC313-6FD5-BCE1-30EA-B59230C8A096}"/>
          </ac:spMkLst>
        </pc:spChg>
      </pc:sldChg>
      <pc:sldChg chg="addSp delSp modSp new del mod">
        <pc:chgData name="PORET NATHAN" userId="ec1c7efb-0887-480d-9503-c31fe3b00689" providerId="ADAL" clId="{5AA9A954-36D9-4900-A4BC-B89F23F77879}" dt="2022-05-25T08:21:00.737" v="2283" actId="47"/>
        <pc:sldMkLst>
          <pc:docMk/>
          <pc:sldMk cId="913104964" sldId="2589"/>
        </pc:sldMkLst>
        <pc:spChg chg="add del mod">
          <ac:chgData name="PORET NATHAN" userId="ec1c7efb-0887-480d-9503-c31fe3b00689" providerId="ADAL" clId="{5AA9A954-36D9-4900-A4BC-B89F23F77879}" dt="2022-05-25T08:20:57.280" v="2282"/>
          <ac:spMkLst>
            <pc:docMk/>
            <pc:sldMk cId="913104964" sldId="2589"/>
            <ac:spMk id="5" creationId="{5C8C17D3-77E4-4B15-9AE3-63E837DE88BC}"/>
          </ac:spMkLst>
        </pc:spChg>
        <pc:picChg chg="add del mod">
          <ac:chgData name="PORET NATHAN" userId="ec1c7efb-0887-480d-9503-c31fe3b00689" providerId="ADAL" clId="{5AA9A954-36D9-4900-A4BC-B89F23F77879}" dt="2022-05-25T08:20:46.789" v="2279"/>
          <ac:picMkLst>
            <pc:docMk/>
            <pc:sldMk cId="913104964" sldId="2589"/>
            <ac:picMk id="6" creationId="{8775AF10-22F4-E4F7-C507-01E08F8FB214}"/>
          </ac:picMkLst>
        </pc:picChg>
        <pc:picChg chg="add del mod">
          <ac:chgData name="PORET NATHAN" userId="ec1c7efb-0887-480d-9503-c31fe3b00689" providerId="ADAL" clId="{5AA9A954-36D9-4900-A4BC-B89F23F77879}" dt="2022-05-25T08:20:57.280" v="2282"/>
          <ac:picMkLst>
            <pc:docMk/>
            <pc:sldMk cId="913104964" sldId="2589"/>
            <ac:picMk id="7" creationId="{79E6963D-40C1-E9E0-709B-EE6395D85F8C}"/>
          </ac:picMkLst>
        </pc:picChg>
      </pc:sldChg>
      <pc:sldMasterChg chg="delSldLayout">
        <pc:chgData name="PORET NATHAN" userId="ec1c7efb-0887-480d-9503-c31fe3b00689" providerId="ADAL" clId="{5AA9A954-36D9-4900-A4BC-B89F23F77879}" dt="2022-05-24T22:20:27.117" v="1799" actId="47"/>
        <pc:sldMasterMkLst>
          <pc:docMk/>
          <pc:sldMasterMk cId="1503871656" sldId="2147483820"/>
        </pc:sldMasterMkLst>
        <pc:sldLayoutChg chg="del">
          <pc:chgData name="PORET NATHAN" userId="ec1c7efb-0887-480d-9503-c31fe3b00689" providerId="ADAL" clId="{5AA9A954-36D9-4900-A4BC-B89F23F77879}" dt="2022-05-24T22:20:27.117" v="1799" actId="47"/>
          <pc:sldLayoutMkLst>
            <pc:docMk/>
            <pc:sldMasterMk cId="1503871656" sldId="2147483820"/>
            <pc:sldLayoutMk cId="3311597274" sldId="2147483838"/>
          </pc:sldLayoutMkLst>
        </pc:sldLayoutChg>
      </pc:sldMasterChg>
      <pc:sldMasterChg chg="delSldLayout">
        <pc:chgData name="PORET NATHAN" userId="ec1c7efb-0887-480d-9503-c31fe3b00689" providerId="ADAL" clId="{5AA9A954-36D9-4900-A4BC-B89F23F77879}" dt="2022-05-24T21:53:10.987" v="1742" actId="47"/>
        <pc:sldMasterMkLst>
          <pc:docMk/>
          <pc:sldMasterMk cId="1503871656" sldId="2147483843"/>
        </pc:sldMasterMkLst>
        <pc:sldLayoutChg chg="del">
          <pc:chgData name="PORET NATHAN" userId="ec1c7efb-0887-480d-9503-c31fe3b00689" providerId="ADAL" clId="{5AA9A954-36D9-4900-A4BC-B89F23F77879}" dt="2022-05-24T21:53:10.987" v="1742" actId="47"/>
          <pc:sldLayoutMkLst>
            <pc:docMk/>
            <pc:sldMasterMk cId="1503871656" sldId="2147483843"/>
            <pc:sldLayoutMk cId="2473435786" sldId="2147483839"/>
          </pc:sldLayoutMkLst>
        </pc:sldLayoutChg>
        <pc:sldLayoutChg chg="del">
          <pc:chgData name="PORET NATHAN" userId="ec1c7efb-0887-480d-9503-c31fe3b00689" providerId="ADAL" clId="{5AA9A954-36D9-4900-A4BC-B89F23F77879}" dt="2022-05-24T21:37:10.078" v="1699" actId="47"/>
          <pc:sldLayoutMkLst>
            <pc:docMk/>
            <pc:sldMasterMk cId="1503871656" sldId="2147483843"/>
            <pc:sldLayoutMk cId="1637242782" sldId="2147483840"/>
          </pc:sldLayoutMkLst>
        </pc:sldLayoutChg>
        <pc:sldLayoutChg chg="del">
          <pc:chgData name="PORET NATHAN" userId="ec1c7efb-0887-480d-9503-c31fe3b00689" providerId="ADAL" clId="{5AA9A954-36D9-4900-A4BC-B89F23F77879}" dt="2022-05-24T21:53:10.251" v="1741" actId="47"/>
          <pc:sldLayoutMkLst>
            <pc:docMk/>
            <pc:sldMasterMk cId="1503871656" sldId="2147483843"/>
            <pc:sldLayoutMk cId="2631345276" sldId="214748384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1E31DD-6440-4975-A2B1-09600CBEA058}"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fr-FR"/>
        </a:p>
      </dgm:t>
    </dgm:pt>
    <dgm:pt modelId="{1D7FC475-68FC-4599-8AEF-8BEFC1057F02}">
      <dgm:prSet/>
      <dgm:spPr/>
      <dgm:t>
        <a:bodyPr/>
        <a:lstStyle/>
        <a:p>
          <a:r>
            <a:rPr lang="en-US" b="0" u="sng"/>
            <a:t>AR</a:t>
          </a:r>
          <a:r>
            <a:rPr lang="en-US"/>
            <a:t>: Overlay digital material in a real-world environment</a:t>
          </a:r>
          <a:endParaRPr lang="fr-FR"/>
        </a:p>
      </dgm:t>
    </dgm:pt>
    <dgm:pt modelId="{F8DF991E-2D4B-4B81-8CFC-7FB07DFF78E4}" type="parTrans" cxnId="{0A1C7E1C-493F-4899-BF9D-5BBBC3913D96}">
      <dgm:prSet/>
      <dgm:spPr/>
      <dgm:t>
        <a:bodyPr/>
        <a:lstStyle/>
        <a:p>
          <a:endParaRPr lang="fr-FR"/>
        </a:p>
      </dgm:t>
    </dgm:pt>
    <dgm:pt modelId="{9049BEF1-D2FF-4E52-996E-1BF1C040BDCD}" type="sibTrans" cxnId="{0A1C7E1C-493F-4899-BF9D-5BBBC3913D96}">
      <dgm:prSet/>
      <dgm:spPr/>
      <dgm:t>
        <a:bodyPr/>
        <a:lstStyle/>
        <a:p>
          <a:endParaRPr lang="fr-FR"/>
        </a:p>
      </dgm:t>
    </dgm:pt>
    <dgm:pt modelId="{09576617-174D-4778-A927-017DB37359DB}">
      <dgm:prSet/>
      <dgm:spPr/>
      <dgm:t>
        <a:bodyPr/>
        <a:lstStyle/>
        <a:p>
          <a:r>
            <a:rPr lang="en-US" b="0" u="sng"/>
            <a:t>VR</a:t>
          </a:r>
          <a:r>
            <a:rPr lang="en-US"/>
            <a:t>: Three-dimensional artificial immersive environment</a:t>
          </a:r>
          <a:endParaRPr lang="fr-FR"/>
        </a:p>
      </dgm:t>
    </dgm:pt>
    <dgm:pt modelId="{48BA54E9-5B7B-4F06-B45E-4B8AD976075A}" type="parTrans" cxnId="{16BD1EE5-A8A0-4022-A2AB-582192927160}">
      <dgm:prSet/>
      <dgm:spPr/>
      <dgm:t>
        <a:bodyPr/>
        <a:lstStyle/>
        <a:p>
          <a:endParaRPr lang="fr-FR"/>
        </a:p>
      </dgm:t>
    </dgm:pt>
    <dgm:pt modelId="{677A7815-1372-4ACA-AD34-B278E4A8921A}" type="sibTrans" cxnId="{16BD1EE5-A8A0-4022-A2AB-582192927160}">
      <dgm:prSet/>
      <dgm:spPr/>
      <dgm:t>
        <a:bodyPr/>
        <a:lstStyle/>
        <a:p>
          <a:endParaRPr lang="fr-FR"/>
        </a:p>
      </dgm:t>
    </dgm:pt>
    <dgm:pt modelId="{F5D60551-42A9-48E7-A73D-579DAEE90AD5}">
      <dgm:prSet/>
      <dgm:spPr/>
      <dgm:t>
        <a:bodyPr/>
        <a:lstStyle/>
        <a:p>
          <a:r>
            <a:rPr lang="en-US" b="0" u="sng"/>
            <a:t>Metaverse</a:t>
          </a:r>
          <a:r>
            <a:rPr lang="en-US"/>
            <a:t>: A multiuser environment which use AR and VR</a:t>
          </a:r>
          <a:endParaRPr lang="fr-FR"/>
        </a:p>
      </dgm:t>
    </dgm:pt>
    <dgm:pt modelId="{D752E9D0-8C58-4E4A-B094-60998DF6F186}" type="parTrans" cxnId="{8F232C03-C166-4350-8F24-DFEE0C7BC363}">
      <dgm:prSet/>
      <dgm:spPr/>
      <dgm:t>
        <a:bodyPr/>
        <a:lstStyle/>
        <a:p>
          <a:endParaRPr lang="fr-FR"/>
        </a:p>
      </dgm:t>
    </dgm:pt>
    <dgm:pt modelId="{258D988D-B09C-4227-BFF0-71F41FEACAD3}" type="sibTrans" cxnId="{8F232C03-C166-4350-8F24-DFEE0C7BC363}">
      <dgm:prSet/>
      <dgm:spPr/>
      <dgm:t>
        <a:bodyPr/>
        <a:lstStyle/>
        <a:p>
          <a:endParaRPr lang="fr-FR"/>
        </a:p>
      </dgm:t>
    </dgm:pt>
    <dgm:pt modelId="{C21B1C6E-0EC7-455E-8159-8EA53EAFAAB1}" type="pres">
      <dgm:prSet presAssocID="{071E31DD-6440-4975-A2B1-09600CBEA058}" presName="linear" presStyleCnt="0">
        <dgm:presLayoutVars>
          <dgm:animLvl val="lvl"/>
          <dgm:resizeHandles val="exact"/>
        </dgm:presLayoutVars>
      </dgm:prSet>
      <dgm:spPr/>
    </dgm:pt>
    <dgm:pt modelId="{58A8708B-D752-4FE0-BE85-3EE54E7AE664}" type="pres">
      <dgm:prSet presAssocID="{1D7FC475-68FC-4599-8AEF-8BEFC1057F02}" presName="parentText" presStyleLbl="node1" presStyleIdx="0" presStyleCnt="3">
        <dgm:presLayoutVars>
          <dgm:chMax val="0"/>
          <dgm:bulletEnabled val="1"/>
        </dgm:presLayoutVars>
      </dgm:prSet>
      <dgm:spPr/>
    </dgm:pt>
    <dgm:pt modelId="{29ABEB4E-F4C2-4561-B6F7-68D63C3FE844}" type="pres">
      <dgm:prSet presAssocID="{9049BEF1-D2FF-4E52-996E-1BF1C040BDCD}" presName="spacer" presStyleCnt="0"/>
      <dgm:spPr/>
    </dgm:pt>
    <dgm:pt modelId="{2D0847E4-B6BB-4197-A290-B4C3F27EE2AB}" type="pres">
      <dgm:prSet presAssocID="{09576617-174D-4778-A927-017DB37359DB}" presName="parentText" presStyleLbl="node1" presStyleIdx="1" presStyleCnt="3">
        <dgm:presLayoutVars>
          <dgm:chMax val="0"/>
          <dgm:bulletEnabled val="1"/>
        </dgm:presLayoutVars>
      </dgm:prSet>
      <dgm:spPr/>
    </dgm:pt>
    <dgm:pt modelId="{578CD373-2A8F-4324-87C9-96F5AE443502}" type="pres">
      <dgm:prSet presAssocID="{677A7815-1372-4ACA-AD34-B278E4A8921A}" presName="spacer" presStyleCnt="0"/>
      <dgm:spPr/>
    </dgm:pt>
    <dgm:pt modelId="{9AD7FD74-A6B0-4489-9120-4480A3E1E4E7}" type="pres">
      <dgm:prSet presAssocID="{F5D60551-42A9-48E7-A73D-579DAEE90AD5}" presName="parentText" presStyleLbl="node1" presStyleIdx="2" presStyleCnt="3">
        <dgm:presLayoutVars>
          <dgm:chMax val="0"/>
          <dgm:bulletEnabled val="1"/>
        </dgm:presLayoutVars>
      </dgm:prSet>
      <dgm:spPr/>
    </dgm:pt>
  </dgm:ptLst>
  <dgm:cxnLst>
    <dgm:cxn modelId="{8F232C03-C166-4350-8F24-DFEE0C7BC363}" srcId="{071E31DD-6440-4975-A2B1-09600CBEA058}" destId="{F5D60551-42A9-48E7-A73D-579DAEE90AD5}" srcOrd="2" destOrd="0" parTransId="{D752E9D0-8C58-4E4A-B094-60998DF6F186}" sibTransId="{258D988D-B09C-4227-BFF0-71F41FEACAD3}"/>
    <dgm:cxn modelId="{0A1C7E1C-493F-4899-BF9D-5BBBC3913D96}" srcId="{071E31DD-6440-4975-A2B1-09600CBEA058}" destId="{1D7FC475-68FC-4599-8AEF-8BEFC1057F02}" srcOrd="0" destOrd="0" parTransId="{F8DF991E-2D4B-4B81-8CFC-7FB07DFF78E4}" sibTransId="{9049BEF1-D2FF-4E52-996E-1BF1C040BDCD}"/>
    <dgm:cxn modelId="{E454BB1E-6DF2-4FDA-A139-5411CCF69B26}" type="presOf" srcId="{1D7FC475-68FC-4599-8AEF-8BEFC1057F02}" destId="{58A8708B-D752-4FE0-BE85-3EE54E7AE664}" srcOrd="0" destOrd="0" presId="urn:microsoft.com/office/officeart/2005/8/layout/vList2"/>
    <dgm:cxn modelId="{F65EC422-42B6-4F1A-AAEA-ED8BEA24F368}" type="presOf" srcId="{09576617-174D-4778-A927-017DB37359DB}" destId="{2D0847E4-B6BB-4197-A290-B4C3F27EE2AB}" srcOrd="0" destOrd="0" presId="urn:microsoft.com/office/officeart/2005/8/layout/vList2"/>
    <dgm:cxn modelId="{0BBEFA83-5748-4D5A-BBF1-4B9E0B7EBE20}" type="presOf" srcId="{F5D60551-42A9-48E7-A73D-579DAEE90AD5}" destId="{9AD7FD74-A6B0-4489-9120-4480A3E1E4E7}" srcOrd="0" destOrd="0" presId="urn:microsoft.com/office/officeart/2005/8/layout/vList2"/>
    <dgm:cxn modelId="{A9C83DCA-4F19-49CA-A249-6DE682F39DFA}" type="presOf" srcId="{071E31DD-6440-4975-A2B1-09600CBEA058}" destId="{C21B1C6E-0EC7-455E-8159-8EA53EAFAAB1}" srcOrd="0" destOrd="0" presId="urn:microsoft.com/office/officeart/2005/8/layout/vList2"/>
    <dgm:cxn modelId="{16BD1EE5-A8A0-4022-A2AB-582192927160}" srcId="{071E31DD-6440-4975-A2B1-09600CBEA058}" destId="{09576617-174D-4778-A927-017DB37359DB}" srcOrd="1" destOrd="0" parTransId="{48BA54E9-5B7B-4F06-B45E-4B8AD976075A}" sibTransId="{677A7815-1372-4ACA-AD34-B278E4A8921A}"/>
    <dgm:cxn modelId="{793690CC-DF7A-4628-92CB-FAA88E0E33B1}" type="presParOf" srcId="{C21B1C6E-0EC7-455E-8159-8EA53EAFAAB1}" destId="{58A8708B-D752-4FE0-BE85-3EE54E7AE664}" srcOrd="0" destOrd="0" presId="urn:microsoft.com/office/officeart/2005/8/layout/vList2"/>
    <dgm:cxn modelId="{B1435E24-BC69-4806-AA0C-5F84ECEF9D21}" type="presParOf" srcId="{C21B1C6E-0EC7-455E-8159-8EA53EAFAAB1}" destId="{29ABEB4E-F4C2-4561-B6F7-68D63C3FE844}" srcOrd="1" destOrd="0" presId="urn:microsoft.com/office/officeart/2005/8/layout/vList2"/>
    <dgm:cxn modelId="{62710619-CBFD-40F8-AE1C-311C65DFEF49}" type="presParOf" srcId="{C21B1C6E-0EC7-455E-8159-8EA53EAFAAB1}" destId="{2D0847E4-B6BB-4197-A290-B4C3F27EE2AB}" srcOrd="2" destOrd="0" presId="urn:microsoft.com/office/officeart/2005/8/layout/vList2"/>
    <dgm:cxn modelId="{4F339AA8-F00D-4DB8-A02D-BAA14A22464C}" type="presParOf" srcId="{C21B1C6E-0EC7-455E-8159-8EA53EAFAAB1}" destId="{578CD373-2A8F-4324-87C9-96F5AE443502}" srcOrd="3" destOrd="0" presId="urn:microsoft.com/office/officeart/2005/8/layout/vList2"/>
    <dgm:cxn modelId="{79523039-1AC2-4CE8-8007-44614D546602}" type="presParOf" srcId="{C21B1C6E-0EC7-455E-8159-8EA53EAFAAB1}" destId="{9AD7FD74-A6B0-4489-9120-4480A3E1E4E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2DE04B-4045-4701-9EBA-9CDC0A89BBED}" type="doc">
      <dgm:prSet loTypeId="urn:microsoft.com/office/officeart/2005/8/layout/default" loCatId="list" qsTypeId="urn:microsoft.com/office/officeart/2005/8/quickstyle/simple1" qsCatId="simple" csTypeId="urn:microsoft.com/office/officeart/2005/8/colors/accent1_3" csCatId="accent1" phldr="1"/>
      <dgm:spPr/>
      <dgm:t>
        <a:bodyPr/>
        <a:lstStyle/>
        <a:p>
          <a:endParaRPr lang="en-US"/>
        </a:p>
      </dgm:t>
    </dgm:pt>
    <dgm:pt modelId="{C63A1203-430D-459B-9435-B88A46021F8E}">
      <dgm:prSet/>
      <dgm:spPr/>
      <dgm:t>
        <a:bodyPr/>
        <a:lstStyle/>
        <a:p>
          <a:pPr rtl="0"/>
          <a:r>
            <a:rPr lang="en-US"/>
            <a:t>It is possible to disrupt a user’s inner ear by producing different sounds that allow the user to experience haptic sensations</a:t>
          </a:r>
          <a:endParaRPr lang="fr-FR"/>
        </a:p>
      </dgm:t>
    </dgm:pt>
    <dgm:pt modelId="{25A28606-6239-4F28-9839-EF1DC05C0C8B}" type="parTrans" cxnId="{7E3F9EE1-0F50-4620-B04B-E16B92FB7F9E}">
      <dgm:prSet/>
      <dgm:spPr/>
      <dgm:t>
        <a:bodyPr/>
        <a:lstStyle/>
        <a:p>
          <a:endParaRPr lang="en-US"/>
        </a:p>
      </dgm:t>
    </dgm:pt>
    <dgm:pt modelId="{A64887E1-FFA0-4C04-AB75-16ACCADB0C28}" type="sibTrans" cxnId="{7E3F9EE1-0F50-4620-B04B-E16B92FB7F9E}">
      <dgm:prSet/>
      <dgm:spPr/>
      <dgm:t>
        <a:bodyPr/>
        <a:lstStyle/>
        <a:p>
          <a:endParaRPr lang="en-US"/>
        </a:p>
      </dgm:t>
    </dgm:pt>
    <dgm:pt modelId="{95B73B02-2E88-4327-87EC-9D7BBBF9838A}">
      <dgm:prSet/>
      <dgm:spPr/>
      <dgm:t>
        <a:bodyPr/>
        <a:lstStyle/>
        <a:p>
          <a:r>
            <a:rPr lang="en-US"/>
            <a:t>To enable the development of a networked haptic solution, the data transmission of the haptic technology must consume as little bandwidth as possible</a:t>
          </a:r>
          <a:endParaRPr lang="fr-FR"/>
        </a:p>
      </dgm:t>
    </dgm:pt>
    <dgm:pt modelId="{7BC0C0EC-2EBD-4C56-BA12-AD2C807412EE}" type="parTrans" cxnId="{37D58FA6-3B81-4956-A9CC-688D1FB29819}">
      <dgm:prSet/>
      <dgm:spPr/>
      <dgm:t>
        <a:bodyPr/>
        <a:lstStyle/>
        <a:p>
          <a:endParaRPr lang="en-US"/>
        </a:p>
      </dgm:t>
    </dgm:pt>
    <dgm:pt modelId="{3822A2C9-9E2B-41AE-9D65-47DB8FFD256E}" type="sibTrans" cxnId="{37D58FA6-3B81-4956-A9CC-688D1FB29819}">
      <dgm:prSet/>
      <dgm:spPr/>
      <dgm:t>
        <a:bodyPr/>
        <a:lstStyle/>
        <a:p>
          <a:endParaRPr lang="en-US"/>
        </a:p>
      </dgm:t>
    </dgm:pt>
    <dgm:pt modelId="{98A412C9-3E75-4DCA-BD6A-33A08FE5393D}">
      <dgm:prSet/>
      <dgm:spPr/>
      <dgm:t>
        <a:bodyPr/>
        <a:lstStyle/>
        <a:p>
          <a:r>
            <a:rPr lang="en-GB" noProof="0"/>
            <a:t>And other…</a:t>
          </a:r>
        </a:p>
      </dgm:t>
    </dgm:pt>
    <dgm:pt modelId="{18E94B94-E143-4EA5-9319-A3F40C1236F2}" type="parTrans" cxnId="{2716B479-E474-4E65-8149-669AAB6E30D6}">
      <dgm:prSet/>
      <dgm:spPr/>
      <dgm:t>
        <a:bodyPr/>
        <a:lstStyle/>
        <a:p>
          <a:endParaRPr lang="en-US"/>
        </a:p>
      </dgm:t>
    </dgm:pt>
    <dgm:pt modelId="{3CC2383E-EAE0-40EE-A608-15652D9C5655}" type="sibTrans" cxnId="{2716B479-E474-4E65-8149-669AAB6E30D6}">
      <dgm:prSet/>
      <dgm:spPr/>
      <dgm:t>
        <a:bodyPr/>
        <a:lstStyle/>
        <a:p>
          <a:endParaRPr lang="en-US"/>
        </a:p>
      </dgm:t>
    </dgm:pt>
    <dgm:pt modelId="{A8FB69D9-3FE3-440D-8D1A-2177B35E1918}" type="pres">
      <dgm:prSet presAssocID="{4D2DE04B-4045-4701-9EBA-9CDC0A89BBED}" presName="diagram" presStyleCnt="0">
        <dgm:presLayoutVars>
          <dgm:dir/>
          <dgm:resizeHandles val="exact"/>
        </dgm:presLayoutVars>
      </dgm:prSet>
      <dgm:spPr/>
    </dgm:pt>
    <dgm:pt modelId="{53361672-7A3E-45CE-A101-AD57261EF04C}" type="pres">
      <dgm:prSet presAssocID="{C63A1203-430D-459B-9435-B88A46021F8E}" presName="node" presStyleLbl="node1" presStyleIdx="0" presStyleCnt="3">
        <dgm:presLayoutVars>
          <dgm:bulletEnabled val="1"/>
        </dgm:presLayoutVars>
      </dgm:prSet>
      <dgm:spPr/>
    </dgm:pt>
    <dgm:pt modelId="{BAAE269C-9DED-41F0-AE3E-0F0515656B17}" type="pres">
      <dgm:prSet presAssocID="{A64887E1-FFA0-4C04-AB75-16ACCADB0C28}" presName="sibTrans" presStyleCnt="0"/>
      <dgm:spPr/>
    </dgm:pt>
    <dgm:pt modelId="{FC4F0121-4A66-4191-9A21-12D0755860F0}" type="pres">
      <dgm:prSet presAssocID="{95B73B02-2E88-4327-87EC-9D7BBBF9838A}" presName="node" presStyleLbl="node1" presStyleIdx="1" presStyleCnt="3">
        <dgm:presLayoutVars>
          <dgm:bulletEnabled val="1"/>
        </dgm:presLayoutVars>
      </dgm:prSet>
      <dgm:spPr/>
    </dgm:pt>
    <dgm:pt modelId="{B4E2E48F-4236-4C40-810F-A5FC4D1D26D9}" type="pres">
      <dgm:prSet presAssocID="{3822A2C9-9E2B-41AE-9D65-47DB8FFD256E}" presName="sibTrans" presStyleCnt="0"/>
      <dgm:spPr/>
    </dgm:pt>
    <dgm:pt modelId="{A246BDBC-A39A-4552-8529-9616499A904F}" type="pres">
      <dgm:prSet presAssocID="{98A412C9-3E75-4DCA-BD6A-33A08FE5393D}" presName="node" presStyleLbl="node1" presStyleIdx="2" presStyleCnt="3">
        <dgm:presLayoutVars>
          <dgm:bulletEnabled val="1"/>
        </dgm:presLayoutVars>
      </dgm:prSet>
      <dgm:spPr/>
    </dgm:pt>
  </dgm:ptLst>
  <dgm:cxnLst>
    <dgm:cxn modelId="{A0666E1C-D895-4E83-BAA7-491BA6F9AAF0}" type="presOf" srcId="{98A412C9-3E75-4DCA-BD6A-33A08FE5393D}" destId="{A246BDBC-A39A-4552-8529-9616499A904F}" srcOrd="0" destOrd="0" presId="urn:microsoft.com/office/officeart/2005/8/layout/default"/>
    <dgm:cxn modelId="{6F28F62A-4021-4741-9877-C112D142B66B}" type="presOf" srcId="{4D2DE04B-4045-4701-9EBA-9CDC0A89BBED}" destId="{A8FB69D9-3FE3-440D-8D1A-2177B35E1918}" srcOrd="0" destOrd="0" presId="urn:microsoft.com/office/officeart/2005/8/layout/default"/>
    <dgm:cxn modelId="{2716B479-E474-4E65-8149-669AAB6E30D6}" srcId="{4D2DE04B-4045-4701-9EBA-9CDC0A89BBED}" destId="{98A412C9-3E75-4DCA-BD6A-33A08FE5393D}" srcOrd="2" destOrd="0" parTransId="{18E94B94-E143-4EA5-9319-A3F40C1236F2}" sibTransId="{3CC2383E-EAE0-40EE-A608-15652D9C5655}"/>
    <dgm:cxn modelId="{A9430C7F-5466-4E77-87A1-2EBA3A999B7C}" type="presOf" srcId="{C63A1203-430D-459B-9435-B88A46021F8E}" destId="{53361672-7A3E-45CE-A101-AD57261EF04C}" srcOrd="0" destOrd="0" presId="urn:microsoft.com/office/officeart/2005/8/layout/default"/>
    <dgm:cxn modelId="{37D58FA6-3B81-4956-A9CC-688D1FB29819}" srcId="{4D2DE04B-4045-4701-9EBA-9CDC0A89BBED}" destId="{95B73B02-2E88-4327-87EC-9D7BBBF9838A}" srcOrd="1" destOrd="0" parTransId="{7BC0C0EC-2EBD-4C56-BA12-AD2C807412EE}" sibTransId="{3822A2C9-9E2B-41AE-9D65-47DB8FFD256E}"/>
    <dgm:cxn modelId="{D9938CCB-AE60-4469-ADDE-7F8602615CB5}" type="presOf" srcId="{95B73B02-2E88-4327-87EC-9D7BBBF9838A}" destId="{FC4F0121-4A66-4191-9A21-12D0755860F0}" srcOrd="0" destOrd="0" presId="urn:microsoft.com/office/officeart/2005/8/layout/default"/>
    <dgm:cxn modelId="{7E3F9EE1-0F50-4620-B04B-E16B92FB7F9E}" srcId="{4D2DE04B-4045-4701-9EBA-9CDC0A89BBED}" destId="{C63A1203-430D-459B-9435-B88A46021F8E}" srcOrd="0" destOrd="0" parTransId="{25A28606-6239-4F28-9839-EF1DC05C0C8B}" sibTransId="{A64887E1-FFA0-4C04-AB75-16ACCADB0C28}"/>
    <dgm:cxn modelId="{4F99B4BD-A7AB-4A42-BE29-7D64322EFADB}" type="presParOf" srcId="{A8FB69D9-3FE3-440D-8D1A-2177B35E1918}" destId="{53361672-7A3E-45CE-A101-AD57261EF04C}" srcOrd="0" destOrd="0" presId="urn:microsoft.com/office/officeart/2005/8/layout/default"/>
    <dgm:cxn modelId="{036E3EB8-B317-4C8D-9D76-1E8DD86A5BF9}" type="presParOf" srcId="{A8FB69D9-3FE3-440D-8D1A-2177B35E1918}" destId="{BAAE269C-9DED-41F0-AE3E-0F0515656B17}" srcOrd="1" destOrd="0" presId="urn:microsoft.com/office/officeart/2005/8/layout/default"/>
    <dgm:cxn modelId="{60B27E72-7234-49F9-BE9D-5B99E779E0B0}" type="presParOf" srcId="{A8FB69D9-3FE3-440D-8D1A-2177B35E1918}" destId="{FC4F0121-4A66-4191-9A21-12D0755860F0}" srcOrd="2" destOrd="0" presId="urn:microsoft.com/office/officeart/2005/8/layout/default"/>
    <dgm:cxn modelId="{8281ACF7-4AC4-4948-A1BA-FD1F01CDDFD8}" type="presParOf" srcId="{A8FB69D9-3FE3-440D-8D1A-2177B35E1918}" destId="{B4E2E48F-4236-4C40-810F-A5FC4D1D26D9}" srcOrd="3" destOrd="0" presId="urn:microsoft.com/office/officeart/2005/8/layout/default"/>
    <dgm:cxn modelId="{11C61E0A-BD80-47D2-8941-639123C7C712}" type="presParOf" srcId="{A8FB69D9-3FE3-440D-8D1A-2177B35E1918}" destId="{A246BDBC-A39A-4552-8529-9616499A904F}"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57E27-1E76-40C0-9403-F197DDA755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647DCC-E89C-434C-B54E-3EC52F2976D9}">
      <dgm:prSet/>
      <dgm:spPr/>
      <dgm:t>
        <a:bodyPr/>
        <a:lstStyle/>
        <a:p>
          <a:pPr>
            <a:lnSpc>
              <a:spcPct val="100000"/>
            </a:lnSpc>
          </a:pPr>
          <a:r>
            <a:rPr lang="en-US"/>
            <a:t>It is possible to disrupt a user’s inner ear by producing different sounds that allow the user to experience haptic sensations.</a:t>
          </a:r>
        </a:p>
      </dgm:t>
    </dgm:pt>
    <dgm:pt modelId="{2F41DC98-CC52-4071-BE20-75A7E7703398}" type="parTrans" cxnId="{4B6907AB-14EE-48DE-A1E1-AB22827E3935}">
      <dgm:prSet/>
      <dgm:spPr/>
      <dgm:t>
        <a:bodyPr/>
        <a:lstStyle/>
        <a:p>
          <a:endParaRPr lang="en-US"/>
        </a:p>
      </dgm:t>
    </dgm:pt>
    <dgm:pt modelId="{B6BB7823-6549-4CE0-B536-42485B078879}" type="sibTrans" cxnId="{4B6907AB-14EE-48DE-A1E1-AB22827E3935}">
      <dgm:prSet/>
      <dgm:spPr/>
      <dgm:t>
        <a:bodyPr/>
        <a:lstStyle/>
        <a:p>
          <a:endParaRPr lang="en-US"/>
        </a:p>
      </dgm:t>
    </dgm:pt>
    <dgm:pt modelId="{F24F9AB3-3CFE-4DFD-B958-9F7844A56E6F}">
      <dgm:prSet/>
      <dgm:spPr/>
      <dgm:t>
        <a:bodyPr/>
        <a:lstStyle/>
        <a:p>
          <a:pPr>
            <a:lnSpc>
              <a:spcPct val="100000"/>
            </a:lnSpc>
          </a:pPr>
          <a:r>
            <a:rPr lang="en-US"/>
            <a:t>To enable the development of a networked haptic solution, the data transmission of the haptic technology must consume as little bandwidth as possible.</a:t>
          </a:r>
          <a:endParaRPr lang="fr-FR"/>
        </a:p>
      </dgm:t>
    </dgm:pt>
    <dgm:pt modelId="{2A52F055-B69E-49C6-9F5C-6795C0901F8E}" type="parTrans" cxnId="{F567A430-DA77-478F-B425-D6EB53B69D22}">
      <dgm:prSet/>
      <dgm:spPr/>
      <dgm:t>
        <a:bodyPr/>
        <a:lstStyle/>
        <a:p>
          <a:endParaRPr lang="en-US"/>
        </a:p>
      </dgm:t>
    </dgm:pt>
    <dgm:pt modelId="{D7B24D19-4AC9-45EC-8CFC-352D0BAB5D7B}" type="sibTrans" cxnId="{F567A430-DA77-478F-B425-D6EB53B69D22}">
      <dgm:prSet/>
      <dgm:spPr/>
      <dgm:t>
        <a:bodyPr/>
        <a:lstStyle/>
        <a:p>
          <a:endParaRPr lang="en-US"/>
        </a:p>
      </dgm:t>
    </dgm:pt>
    <dgm:pt modelId="{893CA943-B0B7-465A-88D4-165F34E1F7C4}">
      <dgm:prSet/>
      <dgm:spPr>
        <a:solidFill>
          <a:schemeClr val="bg2">
            <a:lumMod val="75000"/>
          </a:schemeClr>
        </a:solidFill>
      </dgm:spPr>
      <dgm:t>
        <a:bodyPr/>
        <a:lstStyle/>
        <a:p>
          <a:pPr>
            <a:lnSpc>
              <a:spcPct val="100000"/>
            </a:lnSpc>
          </a:pPr>
          <a:r>
            <a:rPr lang="en-US"/>
            <a:t>=&gt; The inner ear does not act on the sensation of touch but of movement.</a:t>
          </a:r>
        </a:p>
      </dgm:t>
    </dgm:pt>
    <dgm:pt modelId="{62ACB889-F3DD-4A51-B3E0-F039754B5855}" type="parTrans" cxnId="{07A644E7-00DC-4711-A31F-B447B1C94089}">
      <dgm:prSet/>
      <dgm:spPr/>
      <dgm:t>
        <a:bodyPr/>
        <a:lstStyle/>
        <a:p>
          <a:endParaRPr lang="en-US"/>
        </a:p>
      </dgm:t>
    </dgm:pt>
    <dgm:pt modelId="{41129427-03E3-4123-83C7-86542B8BBF28}" type="sibTrans" cxnId="{07A644E7-00DC-4711-A31F-B447B1C94089}">
      <dgm:prSet/>
      <dgm:spPr/>
      <dgm:t>
        <a:bodyPr/>
        <a:lstStyle/>
        <a:p>
          <a:endParaRPr lang="en-US"/>
        </a:p>
      </dgm:t>
    </dgm:pt>
    <dgm:pt modelId="{7FD9DA4D-A0CA-40F0-A922-98CD50E590AD}">
      <dgm:prSet/>
      <dgm:spPr>
        <a:solidFill>
          <a:srgbClr val="C8CACA"/>
        </a:solidFill>
      </dgm:spPr>
      <dgm:t>
        <a:bodyPr/>
        <a:lstStyle/>
        <a:p>
          <a:pPr>
            <a:lnSpc>
              <a:spcPct val="100000"/>
            </a:lnSpc>
          </a:pPr>
          <a:r>
            <a:rPr lang="en-GB" noProof="0"/>
            <a:t>=&gt; The solution will use compression systems and multiplexing systems to use less bandwidth</a:t>
          </a:r>
        </a:p>
      </dgm:t>
    </dgm:pt>
    <dgm:pt modelId="{6D8D3238-7EA3-4C97-B0E3-6B70D4518C4B}" type="parTrans" cxnId="{9613FE11-1B45-45CC-BA3C-B12E9D39FD92}">
      <dgm:prSet/>
      <dgm:spPr/>
      <dgm:t>
        <a:bodyPr/>
        <a:lstStyle/>
        <a:p>
          <a:endParaRPr lang="fr-FR"/>
        </a:p>
      </dgm:t>
    </dgm:pt>
    <dgm:pt modelId="{2CB3FABE-862F-4844-92C4-802E0E51EC16}" type="sibTrans" cxnId="{9613FE11-1B45-45CC-BA3C-B12E9D39FD92}">
      <dgm:prSet/>
      <dgm:spPr/>
      <dgm:t>
        <a:bodyPr/>
        <a:lstStyle/>
        <a:p>
          <a:endParaRPr lang="fr-FR"/>
        </a:p>
      </dgm:t>
    </dgm:pt>
    <dgm:pt modelId="{C1CA21E9-D906-4E3A-8DD6-3B58C9F26AE3}" type="pres">
      <dgm:prSet presAssocID="{35D57E27-1E76-40C0-9403-F197DDA75579}" presName="linear" presStyleCnt="0">
        <dgm:presLayoutVars>
          <dgm:animLvl val="lvl"/>
          <dgm:resizeHandles val="exact"/>
        </dgm:presLayoutVars>
      </dgm:prSet>
      <dgm:spPr/>
    </dgm:pt>
    <dgm:pt modelId="{AF2CAC4F-991F-4E24-A758-70E0AAFB301F}" type="pres">
      <dgm:prSet presAssocID="{25647DCC-E89C-434C-B54E-3EC52F2976D9}" presName="parentText" presStyleLbl="node1" presStyleIdx="0" presStyleCnt="4">
        <dgm:presLayoutVars>
          <dgm:chMax val="0"/>
          <dgm:bulletEnabled val="1"/>
        </dgm:presLayoutVars>
      </dgm:prSet>
      <dgm:spPr/>
    </dgm:pt>
    <dgm:pt modelId="{5C79B97B-32BF-4FE7-B116-253AF027243F}" type="pres">
      <dgm:prSet presAssocID="{B6BB7823-6549-4CE0-B536-42485B078879}" presName="spacer" presStyleCnt="0"/>
      <dgm:spPr/>
    </dgm:pt>
    <dgm:pt modelId="{73405DFB-F6C6-4918-A907-B20C310A7902}" type="pres">
      <dgm:prSet presAssocID="{893CA943-B0B7-465A-88D4-165F34E1F7C4}" presName="parentText" presStyleLbl="node1" presStyleIdx="1" presStyleCnt="4">
        <dgm:presLayoutVars>
          <dgm:chMax val="0"/>
          <dgm:bulletEnabled val="1"/>
        </dgm:presLayoutVars>
      </dgm:prSet>
      <dgm:spPr/>
    </dgm:pt>
    <dgm:pt modelId="{51FC23D9-325B-44F3-B858-C9FC32D76DFC}" type="pres">
      <dgm:prSet presAssocID="{41129427-03E3-4123-83C7-86542B8BBF28}" presName="spacer" presStyleCnt="0"/>
      <dgm:spPr/>
    </dgm:pt>
    <dgm:pt modelId="{BB30BF6F-1E49-4028-BDDD-82A92D5711F8}" type="pres">
      <dgm:prSet presAssocID="{F24F9AB3-3CFE-4DFD-B958-9F7844A56E6F}" presName="parentText" presStyleLbl="node1" presStyleIdx="2" presStyleCnt="4">
        <dgm:presLayoutVars>
          <dgm:chMax val="0"/>
          <dgm:bulletEnabled val="1"/>
        </dgm:presLayoutVars>
      </dgm:prSet>
      <dgm:spPr/>
    </dgm:pt>
    <dgm:pt modelId="{F2BCBB54-2A4C-4971-A99C-BA97816E1E17}" type="pres">
      <dgm:prSet presAssocID="{D7B24D19-4AC9-45EC-8CFC-352D0BAB5D7B}" presName="spacer" presStyleCnt="0"/>
      <dgm:spPr/>
    </dgm:pt>
    <dgm:pt modelId="{A31F2AD7-88C3-479F-B838-C5EDF268BA1F}" type="pres">
      <dgm:prSet presAssocID="{7FD9DA4D-A0CA-40F0-A922-98CD50E590AD}" presName="parentText" presStyleLbl="node1" presStyleIdx="3" presStyleCnt="4">
        <dgm:presLayoutVars>
          <dgm:chMax val="0"/>
          <dgm:bulletEnabled val="1"/>
        </dgm:presLayoutVars>
      </dgm:prSet>
      <dgm:spPr/>
    </dgm:pt>
  </dgm:ptLst>
  <dgm:cxnLst>
    <dgm:cxn modelId="{4B9BCA04-8411-4DC0-A7EC-930ED9C6E290}" type="presOf" srcId="{F24F9AB3-3CFE-4DFD-B958-9F7844A56E6F}" destId="{BB30BF6F-1E49-4028-BDDD-82A92D5711F8}" srcOrd="0" destOrd="0" presId="urn:microsoft.com/office/officeart/2005/8/layout/vList2"/>
    <dgm:cxn modelId="{9613FE11-1B45-45CC-BA3C-B12E9D39FD92}" srcId="{35D57E27-1E76-40C0-9403-F197DDA75579}" destId="{7FD9DA4D-A0CA-40F0-A922-98CD50E590AD}" srcOrd="3" destOrd="0" parTransId="{6D8D3238-7EA3-4C97-B0E3-6B70D4518C4B}" sibTransId="{2CB3FABE-862F-4844-92C4-802E0E51EC16}"/>
    <dgm:cxn modelId="{43B3AD19-5974-4384-90D2-C66C6CEE0D36}" type="presOf" srcId="{35D57E27-1E76-40C0-9403-F197DDA75579}" destId="{C1CA21E9-D906-4E3A-8DD6-3B58C9F26AE3}" srcOrd="0" destOrd="0" presId="urn:microsoft.com/office/officeart/2005/8/layout/vList2"/>
    <dgm:cxn modelId="{F567A430-DA77-478F-B425-D6EB53B69D22}" srcId="{35D57E27-1E76-40C0-9403-F197DDA75579}" destId="{F24F9AB3-3CFE-4DFD-B958-9F7844A56E6F}" srcOrd="2" destOrd="0" parTransId="{2A52F055-B69E-49C6-9F5C-6795C0901F8E}" sibTransId="{D7B24D19-4AC9-45EC-8CFC-352D0BAB5D7B}"/>
    <dgm:cxn modelId="{4B6907AB-14EE-48DE-A1E1-AB22827E3935}" srcId="{35D57E27-1E76-40C0-9403-F197DDA75579}" destId="{25647DCC-E89C-434C-B54E-3EC52F2976D9}" srcOrd="0" destOrd="0" parTransId="{2F41DC98-CC52-4071-BE20-75A7E7703398}" sibTransId="{B6BB7823-6549-4CE0-B536-42485B078879}"/>
    <dgm:cxn modelId="{70C5A9C5-DA79-48E4-BCB8-0A7E8DF67D75}" type="presOf" srcId="{25647DCC-E89C-434C-B54E-3EC52F2976D9}" destId="{AF2CAC4F-991F-4E24-A758-70E0AAFB301F}" srcOrd="0" destOrd="0" presId="urn:microsoft.com/office/officeart/2005/8/layout/vList2"/>
    <dgm:cxn modelId="{9FAC04C9-DDB0-4CB4-BDCB-E37A95F1D45F}" type="presOf" srcId="{7FD9DA4D-A0CA-40F0-A922-98CD50E590AD}" destId="{A31F2AD7-88C3-479F-B838-C5EDF268BA1F}" srcOrd="0" destOrd="0" presId="urn:microsoft.com/office/officeart/2005/8/layout/vList2"/>
    <dgm:cxn modelId="{CCDF14DE-F9A4-4F33-8419-4670780B26D9}" type="presOf" srcId="{893CA943-B0B7-465A-88D4-165F34E1F7C4}" destId="{73405DFB-F6C6-4918-A907-B20C310A7902}" srcOrd="0" destOrd="0" presId="urn:microsoft.com/office/officeart/2005/8/layout/vList2"/>
    <dgm:cxn modelId="{07A644E7-00DC-4711-A31F-B447B1C94089}" srcId="{35D57E27-1E76-40C0-9403-F197DDA75579}" destId="{893CA943-B0B7-465A-88D4-165F34E1F7C4}" srcOrd="1" destOrd="0" parTransId="{62ACB889-F3DD-4A51-B3E0-F039754B5855}" sibTransId="{41129427-03E3-4123-83C7-86542B8BBF28}"/>
    <dgm:cxn modelId="{CA479B5D-A441-4A63-B18D-F1A78B1A5C2C}" type="presParOf" srcId="{C1CA21E9-D906-4E3A-8DD6-3B58C9F26AE3}" destId="{AF2CAC4F-991F-4E24-A758-70E0AAFB301F}" srcOrd="0" destOrd="0" presId="urn:microsoft.com/office/officeart/2005/8/layout/vList2"/>
    <dgm:cxn modelId="{572FB935-6234-4C0D-97B0-835FA041FCE9}" type="presParOf" srcId="{C1CA21E9-D906-4E3A-8DD6-3B58C9F26AE3}" destId="{5C79B97B-32BF-4FE7-B116-253AF027243F}" srcOrd="1" destOrd="0" presId="urn:microsoft.com/office/officeart/2005/8/layout/vList2"/>
    <dgm:cxn modelId="{D7C519C0-1925-4B76-A813-E1330AF0CD42}" type="presParOf" srcId="{C1CA21E9-D906-4E3A-8DD6-3B58C9F26AE3}" destId="{73405DFB-F6C6-4918-A907-B20C310A7902}" srcOrd="2" destOrd="0" presId="urn:microsoft.com/office/officeart/2005/8/layout/vList2"/>
    <dgm:cxn modelId="{60EEA0BF-BD2B-40F5-9EE1-DE7947A11C2C}" type="presParOf" srcId="{C1CA21E9-D906-4E3A-8DD6-3B58C9F26AE3}" destId="{51FC23D9-325B-44F3-B858-C9FC32D76DFC}" srcOrd="3" destOrd="0" presId="urn:microsoft.com/office/officeart/2005/8/layout/vList2"/>
    <dgm:cxn modelId="{933CD8FD-CFBF-48A8-83D5-38FE274C5307}" type="presParOf" srcId="{C1CA21E9-D906-4E3A-8DD6-3B58C9F26AE3}" destId="{BB30BF6F-1E49-4028-BDDD-82A92D5711F8}" srcOrd="4" destOrd="0" presId="urn:microsoft.com/office/officeart/2005/8/layout/vList2"/>
    <dgm:cxn modelId="{4E2FF835-AEC1-4365-BBE7-5E41C186439E}" type="presParOf" srcId="{C1CA21E9-D906-4E3A-8DD6-3B58C9F26AE3}" destId="{F2BCBB54-2A4C-4971-A99C-BA97816E1E17}" srcOrd="5" destOrd="0" presId="urn:microsoft.com/office/officeart/2005/8/layout/vList2"/>
    <dgm:cxn modelId="{9524BE06-B561-4EE5-A7E2-B781AD632F5F}" type="presParOf" srcId="{C1CA21E9-D906-4E3A-8DD6-3B58C9F26AE3}" destId="{A31F2AD7-88C3-479F-B838-C5EDF268BA1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A8708B-D752-4FE0-BE85-3EE54E7AE664}">
      <dsp:nvSpPr>
        <dsp:cNvPr id="0" name=""/>
        <dsp:cNvSpPr/>
      </dsp:nvSpPr>
      <dsp:spPr>
        <a:xfrm>
          <a:off x="0" y="675254"/>
          <a:ext cx="10452848" cy="7956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0" u="sng" kern="1200"/>
            <a:t>AR</a:t>
          </a:r>
          <a:r>
            <a:rPr lang="en-US" sz="3400" kern="1200"/>
            <a:t>: Overlay digital material in a real-world environment</a:t>
          </a:r>
          <a:endParaRPr lang="fr-FR" sz="3400" kern="1200"/>
        </a:p>
      </dsp:txBody>
      <dsp:txXfrm>
        <a:off x="38838" y="714092"/>
        <a:ext cx="10375172" cy="717924"/>
      </dsp:txXfrm>
    </dsp:sp>
    <dsp:sp modelId="{2D0847E4-B6BB-4197-A290-B4C3F27EE2AB}">
      <dsp:nvSpPr>
        <dsp:cNvPr id="0" name=""/>
        <dsp:cNvSpPr/>
      </dsp:nvSpPr>
      <dsp:spPr>
        <a:xfrm>
          <a:off x="0" y="1568774"/>
          <a:ext cx="10452848" cy="795600"/>
        </a:xfrm>
        <a:prstGeom prst="roundRect">
          <a:avLst/>
        </a:prstGeom>
        <a:gradFill rotWithShape="0">
          <a:gsLst>
            <a:gs pos="0">
              <a:schemeClr val="accent2">
                <a:hueOff val="0"/>
                <a:satOff val="0"/>
                <a:lumOff val="-19411"/>
                <a:alphaOff val="0"/>
                <a:satMod val="103000"/>
                <a:lumMod val="102000"/>
                <a:tint val="94000"/>
              </a:schemeClr>
            </a:gs>
            <a:gs pos="50000">
              <a:schemeClr val="accent2">
                <a:hueOff val="0"/>
                <a:satOff val="0"/>
                <a:lumOff val="-19411"/>
                <a:alphaOff val="0"/>
                <a:satMod val="110000"/>
                <a:lumMod val="100000"/>
                <a:shade val="100000"/>
              </a:schemeClr>
            </a:gs>
            <a:gs pos="100000">
              <a:schemeClr val="accent2">
                <a:hueOff val="0"/>
                <a:satOff val="0"/>
                <a:lumOff val="-1941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0" u="sng" kern="1200"/>
            <a:t>VR</a:t>
          </a:r>
          <a:r>
            <a:rPr lang="en-US" sz="3400" kern="1200"/>
            <a:t>: Three-dimensional artificial immersive environment</a:t>
          </a:r>
          <a:endParaRPr lang="fr-FR" sz="3400" kern="1200"/>
        </a:p>
      </dsp:txBody>
      <dsp:txXfrm>
        <a:off x="38838" y="1607612"/>
        <a:ext cx="10375172" cy="717924"/>
      </dsp:txXfrm>
    </dsp:sp>
    <dsp:sp modelId="{9AD7FD74-A6B0-4489-9120-4480A3E1E4E7}">
      <dsp:nvSpPr>
        <dsp:cNvPr id="0" name=""/>
        <dsp:cNvSpPr/>
      </dsp:nvSpPr>
      <dsp:spPr>
        <a:xfrm>
          <a:off x="0" y="2462294"/>
          <a:ext cx="10452848" cy="795600"/>
        </a:xfrm>
        <a:prstGeom prst="roundRect">
          <a:avLst/>
        </a:prstGeom>
        <a:gradFill rotWithShape="0">
          <a:gsLst>
            <a:gs pos="0">
              <a:schemeClr val="accent2">
                <a:hueOff val="0"/>
                <a:satOff val="0"/>
                <a:lumOff val="-38823"/>
                <a:alphaOff val="0"/>
                <a:satMod val="103000"/>
                <a:lumMod val="102000"/>
                <a:tint val="94000"/>
              </a:schemeClr>
            </a:gs>
            <a:gs pos="50000">
              <a:schemeClr val="accent2">
                <a:hueOff val="0"/>
                <a:satOff val="0"/>
                <a:lumOff val="-38823"/>
                <a:alphaOff val="0"/>
                <a:satMod val="110000"/>
                <a:lumMod val="100000"/>
                <a:shade val="100000"/>
              </a:schemeClr>
            </a:gs>
            <a:gs pos="100000">
              <a:schemeClr val="accent2">
                <a:hueOff val="0"/>
                <a:satOff val="0"/>
                <a:lumOff val="-3882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0" u="sng" kern="1200"/>
            <a:t>Metaverse</a:t>
          </a:r>
          <a:r>
            <a:rPr lang="en-US" sz="3400" kern="1200"/>
            <a:t>: A multiuser environment which use AR and VR</a:t>
          </a:r>
          <a:endParaRPr lang="fr-FR" sz="3400" kern="1200"/>
        </a:p>
      </dsp:txBody>
      <dsp:txXfrm>
        <a:off x="38838" y="2501132"/>
        <a:ext cx="10375172" cy="7179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61672-7A3E-45CE-A101-AD57261EF04C}">
      <dsp:nvSpPr>
        <dsp:cNvPr id="0" name=""/>
        <dsp:cNvSpPr/>
      </dsp:nvSpPr>
      <dsp:spPr>
        <a:xfrm>
          <a:off x="466507" y="3480"/>
          <a:ext cx="2631938" cy="1579163"/>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It is possible to disrupt a user’s inner ear by producing different sounds that allow the user to experience haptic sensations</a:t>
          </a:r>
          <a:endParaRPr lang="fr-FR" sz="1700" kern="1200"/>
        </a:p>
      </dsp:txBody>
      <dsp:txXfrm>
        <a:off x="466507" y="3480"/>
        <a:ext cx="2631938" cy="1579163"/>
      </dsp:txXfrm>
    </dsp:sp>
    <dsp:sp modelId="{FC4F0121-4A66-4191-9A21-12D0755860F0}">
      <dsp:nvSpPr>
        <dsp:cNvPr id="0" name=""/>
        <dsp:cNvSpPr/>
      </dsp:nvSpPr>
      <dsp:spPr>
        <a:xfrm>
          <a:off x="466507" y="1845837"/>
          <a:ext cx="2631938" cy="1579163"/>
        </a:xfrm>
        <a:prstGeom prst="rect">
          <a:avLst/>
        </a:prstGeom>
        <a:solidFill>
          <a:schemeClr val="accent1">
            <a:shade val="80000"/>
            <a:hueOff val="-63812"/>
            <a:satOff val="1579"/>
            <a:lumOff val="10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To enable the development of a networked haptic solution, the data transmission of the haptic technology must consume as little bandwidth as possible</a:t>
          </a:r>
          <a:endParaRPr lang="fr-FR" sz="1700" kern="1200"/>
        </a:p>
      </dsp:txBody>
      <dsp:txXfrm>
        <a:off x="466507" y="1845837"/>
        <a:ext cx="2631938" cy="1579163"/>
      </dsp:txXfrm>
    </dsp:sp>
    <dsp:sp modelId="{A246BDBC-A39A-4552-8529-9616499A904F}">
      <dsp:nvSpPr>
        <dsp:cNvPr id="0" name=""/>
        <dsp:cNvSpPr/>
      </dsp:nvSpPr>
      <dsp:spPr>
        <a:xfrm>
          <a:off x="466507" y="3688194"/>
          <a:ext cx="2631938" cy="1579163"/>
        </a:xfrm>
        <a:prstGeom prst="rect">
          <a:avLst/>
        </a:prstGeom>
        <a:solidFill>
          <a:schemeClr val="accent1">
            <a:shade val="80000"/>
            <a:hueOff val="-127625"/>
            <a:satOff val="3158"/>
            <a:lumOff val="210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noProof="0"/>
            <a:t>And other…</a:t>
          </a:r>
        </a:p>
      </dsp:txBody>
      <dsp:txXfrm>
        <a:off x="466507" y="3688194"/>
        <a:ext cx="2631938" cy="15791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2CAC4F-991F-4E24-A758-70E0AAFB301F}">
      <dsp:nvSpPr>
        <dsp:cNvPr id="0" name=""/>
        <dsp:cNvSpPr/>
      </dsp:nvSpPr>
      <dsp:spPr>
        <a:xfrm>
          <a:off x="0" y="342343"/>
          <a:ext cx="5235395" cy="10342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sz="1700" kern="1200"/>
            <a:t>It is possible to disrupt a user’s inner ear by producing different sounds that allow the user to experience haptic sensations.</a:t>
          </a:r>
        </a:p>
      </dsp:txBody>
      <dsp:txXfrm>
        <a:off x="50489" y="392832"/>
        <a:ext cx="5134417" cy="933301"/>
      </dsp:txXfrm>
    </dsp:sp>
    <dsp:sp modelId="{73405DFB-F6C6-4918-A907-B20C310A7902}">
      <dsp:nvSpPr>
        <dsp:cNvPr id="0" name=""/>
        <dsp:cNvSpPr/>
      </dsp:nvSpPr>
      <dsp:spPr>
        <a:xfrm>
          <a:off x="0" y="1425583"/>
          <a:ext cx="5235395" cy="1034279"/>
        </a:xfrm>
        <a:prstGeom prst="round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sz="1700" kern="1200"/>
            <a:t>=&gt; The inner ear does not act on the sensation of touch but of movement.</a:t>
          </a:r>
        </a:p>
      </dsp:txBody>
      <dsp:txXfrm>
        <a:off x="50489" y="1476072"/>
        <a:ext cx="5134417" cy="933301"/>
      </dsp:txXfrm>
    </dsp:sp>
    <dsp:sp modelId="{BB30BF6F-1E49-4028-BDDD-82A92D5711F8}">
      <dsp:nvSpPr>
        <dsp:cNvPr id="0" name=""/>
        <dsp:cNvSpPr/>
      </dsp:nvSpPr>
      <dsp:spPr>
        <a:xfrm>
          <a:off x="0" y="2508823"/>
          <a:ext cx="5235395" cy="10342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sz="1700" kern="1200"/>
            <a:t>To enable the development of a networked haptic solution, the data transmission of the haptic technology must consume as little bandwidth as possible.</a:t>
          </a:r>
          <a:endParaRPr lang="fr-FR" sz="1700" kern="1200"/>
        </a:p>
      </dsp:txBody>
      <dsp:txXfrm>
        <a:off x="50489" y="2559312"/>
        <a:ext cx="5134417" cy="933301"/>
      </dsp:txXfrm>
    </dsp:sp>
    <dsp:sp modelId="{A31F2AD7-88C3-479F-B838-C5EDF268BA1F}">
      <dsp:nvSpPr>
        <dsp:cNvPr id="0" name=""/>
        <dsp:cNvSpPr/>
      </dsp:nvSpPr>
      <dsp:spPr>
        <a:xfrm>
          <a:off x="0" y="3592064"/>
          <a:ext cx="5235395" cy="1034279"/>
        </a:xfrm>
        <a:prstGeom prst="roundRect">
          <a:avLst/>
        </a:prstGeom>
        <a:solidFill>
          <a:srgbClr val="C8CA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GB" sz="1700" kern="1200" noProof="0"/>
            <a:t>=&gt; The solution will use compression systems and multiplexing systems to use less bandwidth</a:t>
          </a:r>
        </a:p>
      </dsp:txBody>
      <dsp:txXfrm>
        <a:off x="50489" y="3642553"/>
        <a:ext cx="5134417" cy="93330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E8FA38E-9F41-1A45-879F-0B93BA5093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4" name="Espace réservé du pied de page 3">
            <a:extLst>
              <a:ext uri="{FF2B5EF4-FFF2-40B4-BE49-F238E27FC236}">
                <a16:creationId xmlns:a16="http://schemas.microsoft.com/office/drawing/2014/main" id="{6F016A96-BC72-0640-9AEE-870574F388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9B0B091C-A27C-3C4B-82F1-DDBD9A0282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801FC8B-EC93-C64D-BBD2-37E30DAF45BC}" type="slidenum">
              <a:rPr lang="fr-FR" smtClean="0"/>
              <a:t>‹#›</a:t>
            </a:fld>
            <a:endParaRPr lang="fr-FR"/>
          </a:p>
        </p:txBody>
      </p:sp>
      <p:sp>
        <p:nvSpPr>
          <p:cNvPr id="3" name="Espace réservé de la date 2">
            <a:extLst>
              <a:ext uri="{FF2B5EF4-FFF2-40B4-BE49-F238E27FC236}">
                <a16:creationId xmlns:a16="http://schemas.microsoft.com/office/drawing/2014/main" id="{587D4734-4CAE-4B5B-A5BF-2204F73025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1CDC0C7-077D-4C82-A21A-26D186F62180}" type="datetime1">
              <a:rPr lang="fr-FR" smtClean="0"/>
              <a:t>25/05/2022</a:t>
            </a:fld>
            <a:endParaRPr lang="fr-FR"/>
          </a:p>
        </p:txBody>
      </p:sp>
    </p:spTree>
    <p:extLst>
      <p:ext uri="{BB962C8B-B14F-4D97-AF65-F5344CB8AC3E}">
        <p14:creationId xmlns:p14="http://schemas.microsoft.com/office/powerpoint/2010/main" val="39608117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CC211CC-DE83-4701-A89E-2AE55F79394B}" type="datetime1">
              <a:rPr lang="fr-FR" noProof="0" smtClean="0"/>
              <a:t>25/05/2022</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7D111EE-B1CE-3F40-8B0E-AB6A92B85452}" type="slidenum">
              <a:rPr lang="fr-FR" noProof="0" smtClean="0"/>
              <a:t>‹#›</a:t>
            </a:fld>
            <a:endParaRPr lang="fr-FR" noProof="0"/>
          </a:p>
        </p:txBody>
      </p:sp>
    </p:spTree>
    <p:extLst>
      <p:ext uri="{BB962C8B-B14F-4D97-AF65-F5344CB8AC3E}">
        <p14:creationId xmlns:p14="http://schemas.microsoft.com/office/powerpoint/2010/main" val="16568497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en-US" sz="1200">
                <a:effectLst/>
              </a:rPr>
              <a:t>Haptic technologies for the Metaverse</a:t>
            </a:r>
          </a:p>
          <a:p>
            <a:pPr rtl="0"/>
            <a:r>
              <a:rPr lang="en-US" sz="1200" noProof="0">
                <a:effectLst/>
              </a:rPr>
              <a:t>This is the what we going to introduce you here with my team</a:t>
            </a:r>
            <a:endParaRPr lang="en-GB" sz="1200" noProof="0">
              <a:effectLst/>
            </a:endParaRPr>
          </a:p>
          <a:p>
            <a:pPr rtl="0"/>
            <a:r>
              <a:rPr lang="en-GB" sz="1200" noProof="0">
                <a:effectLst/>
              </a:rPr>
              <a:t>*By changing the diapositive* So why, we chose that topic?</a:t>
            </a:r>
            <a:endParaRPr lang="en-US" sz="1200" noProof="0">
              <a:effectLst/>
            </a:endParaRP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1</a:t>
            </a:fld>
            <a:endParaRPr lang="fr-FR"/>
          </a:p>
        </p:txBody>
      </p:sp>
    </p:spTree>
    <p:extLst>
      <p:ext uri="{BB962C8B-B14F-4D97-AF65-F5344CB8AC3E}">
        <p14:creationId xmlns:p14="http://schemas.microsoft.com/office/powerpoint/2010/main" val="1850348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en-US" sz="1800" b="0" i="0">
                <a:solidFill>
                  <a:srgbClr val="000000"/>
                </a:solidFill>
                <a:effectLst/>
                <a:latin typeface="Calibri" panose="020F0502020204030204" pitchFamily="34" charset="0"/>
              </a:rPr>
              <a:t>The Tesla Suit is a technology using electro-stimulation. This haptic suit is equipped with 114 electrical sensors and the user can move on 9 different axes. </a:t>
            </a:r>
            <a:endParaRPr lang="fr-F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10</a:t>
            </a:fld>
            <a:endParaRPr lang="fr-FR"/>
          </a:p>
        </p:txBody>
      </p:sp>
    </p:spTree>
    <p:extLst>
      <p:ext uri="{BB962C8B-B14F-4D97-AF65-F5344CB8AC3E}">
        <p14:creationId xmlns:p14="http://schemas.microsoft.com/office/powerpoint/2010/main" val="3262926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r>
              <a:rPr lang="en-GB" noProof="0"/>
              <a:t>The approach of recent activities conducted on the ethical issue of the Metaverse reveals the data issues.</a:t>
            </a:r>
          </a:p>
          <a:p>
            <a:r>
              <a:rPr lang="en-GB" noProof="0"/>
              <a:t>The increase in realism by the Metaverse technology can be explained by the rise of personal data acquisition through haptic technologies.</a:t>
            </a:r>
            <a:endParaRPr lang="en-GB" noProof="0">
              <a:ea typeface="Calibri"/>
              <a:cs typeface="Calibri"/>
            </a:endParaRPr>
          </a:p>
          <a:p>
            <a:r>
              <a:rPr lang="en-GB" noProof="0"/>
              <a:t>Indeed biometric data are collected and also a lot of other information can be recorded, such as character traits, motor actions, reflexes, preferences and habits.</a:t>
            </a:r>
            <a:endParaRPr lang="en-GB" noProof="0">
              <a:cs typeface="Calibri"/>
            </a:endParaRPr>
          </a:p>
          <a:p>
            <a:r>
              <a:rPr lang="fr-FR" err="1">
                <a:ea typeface="Calibri"/>
                <a:cs typeface="Calibri"/>
              </a:rPr>
              <a:t>Also,</a:t>
            </a:r>
            <a:r>
              <a:rPr lang="fr-FR" err="1"/>
              <a:t>our</a:t>
            </a:r>
            <a:r>
              <a:rPr lang="fr-FR"/>
              <a:t> </a:t>
            </a:r>
            <a:r>
              <a:rPr lang="fr-FR" err="1"/>
              <a:t>environment</a:t>
            </a:r>
            <a:r>
              <a:rPr lang="fr-FR"/>
              <a:t> </a:t>
            </a:r>
            <a:r>
              <a:rPr lang="fr-FR" err="1"/>
              <a:t>had</a:t>
            </a:r>
            <a:r>
              <a:rPr lang="fr-FR"/>
              <a:t> a </a:t>
            </a:r>
            <a:r>
              <a:rPr lang="fr-FR" err="1"/>
              <a:t>powerful</a:t>
            </a:r>
            <a:r>
              <a:rPr lang="fr-FR"/>
              <a:t> influence on </a:t>
            </a:r>
            <a:r>
              <a:rPr lang="fr-FR" err="1"/>
              <a:t>our</a:t>
            </a:r>
            <a:r>
              <a:rPr lang="fr-FR"/>
              <a:t> </a:t>
            </a:r>
            <a:r>
              <a:rPr lang="fr-FR" err="1"/>
              <a:t>behaviour</a:t>
            </a:r>
            <a:r>
              <a:rPr lang="fr-FR"/>
              <a:t>.</a:t>
            </a:r>
            <a:endParaRPr lang="fr-FR">
              <a:cs typeface="Calibri"/>
            </a:endParaRP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11</a:t>
            </a:fld>
            <a:endParaRPr lang="fr-FR"/>
          </a:p>
        </p:txBody>
      </p:sp>
    </p:spTree>
    <p:extLst>
      <p:ext uri="{BB962C8B-B14F-4D97-AF65-F5344CB8AC3E}">
        <p14:creationId xmlns:p14="http://schemas.microsoft.com/office/powerpoint/2010/main" val="3194020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ssistant" pitchFamily="2" charset="-79"/>
                <a:ea typeface="Yu Mincho" panose="02020400000000000000" pitchFamily="18" charset="-128"/>
                <a:cs typeface="Times New Roman" panose="02020603050405020304" pitchFamily="18" charset="0"/>
              </a:rPr>
              <a:t>So, after writing the state of the art, our team had several questions that can also be potential client or user questions. For example, we had this question: It is possible to disrupt a user’s inner ear by producing different sounds that allow the user to experience haptic sensations? Like what are the drawbacks of that technology? And other hypotheses. To answer that we needed real articles and real experiences and that’s actually the next part of our study.</a:t>
            </a:r>
            <a:endParaRPr lang="fr-FR" sz="1800">
              <a:effectLst/>
              <a:latin typeface="Calibri" panose="020F0502020204030204" pitchFamily="34" charset="0"/>
              <a:ea typeface="Yu Mincho" panose="02020400000000000000" pitchFamily="18" charset="-128"/>
              <a:cs typeface="Times New Roman" panose="02020603050405020304" pitchFamily="18" charset="0"/>
            </a:endParaRPr>
          </a:p>
          <a:p>
            <a:pPr rtl="0"/>
            <a:endParaRPr lang="fr-F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12</a:t>
            </a:fld>
            <a:endParaRPr lang="fr-FR"/>
          </a:p>
        </p:txBody>
      </p:sp>
    </p:spTree>
    <p:extLst>
      <p:ext uri="{BB962C8B-B14F-4D97-AF65-F5344CB8AC3E}">
        <p14:creationId xmlns:p14="http://schemas.microsoft.com/office/powerpoint/2010/main" val="1518913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b="0" i="0">
                <a:solidFill>
                  <a:srgbClr val="000000"/>
                </a:solidFill>
                <a:effectLst/>
                <a:latin typeface="Calibri" panose="020F0502020204030204" pitchFamily="34" charset="0"/>
              </a:rPr>
              <a:t>Several experiments have been carried out in the field of nerve stimulation by electrical impulse. This experiment, for example, was performed by 10 subjects and the goal was to determine which area of the body was more sensitive to electrical haptic sensations. Each participant then gave a score between 1 and 7 to determine the most sensitive area. 7 being the most sensitive so we can observe that the ear and the hand are the most sensitive body parts. </a:t>
            </a:r>
            <a:endParaRPr lang="en-US"/>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13</a:t>
            </a:fld>
            <a:endParaRPr lang="fr-FR" noProof="0"/>
          </a:p>
        </p:txBody>
      </p:sp>
    </p:spTree>
    <p:extLst>
      <p:ext uri="{BB962C8B-B14F-4D97-AF65-F5344CB8AC3E}">
        <p14:creationId xmlns:p14="http://schemas.microsoft.com/office/powerpoint/2010/main" val="532796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b="0" i="0">
                <a:solidFill>
                  <a:srgbClr val="000000"/>
                </a:solidFill>
                <a:effectLst/>
                <a:latin typeface="Calibri" panose="020F0502020204030204" pitchFamily="34" charset="0"/>
              </a:rPr>
              <a:t>This second experiment was performed with 20 participants. Several sensors were placed on different parts of their bodies and several parallel and sequential electrical stimulations were performed. The objective of this study was to see the reaction time of the user before and after an electrical pulse in a random direction. We can observe that sequential stimulation has less error but a higher latency.</a:t>
            </a:r>
            <a:endParaRPr lang="en-US"/>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14</a:t>
            </a:fld>
            <a:endParaRPr lang="fr-FR" noProof="0"/>
          </a:p>
        </p:txBody>
      </p:sp>
    </p:spTree>
    <p:extLst>
      <p:ext uri="{BB962C8B-B14F-4D97-AF65-F5344CB8AC3E}">
        <p14:creationId xmlns:p14="http://schemas.microsoft.com/office/powerpoint/2010/main" val="3688511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Pierre</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15</a:t>
            </a:fld>
            <a:endParaRPr lang="fr-FR" noProof="0"/>
          </a:p>
        </p:txBody>
      </p:sp>
    </p:spTree>
    <p:extLst>
      <p:ext uri="{BB962C8B-B14F-4D97-AF65-F5344CB8AC3E}">
        <p14:creationId xmlns:p14="http://schemas.microsoft.com/office/powerpoint/2010/main" val="2820045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noProof="0"/>
              <a:t>Haptic simulation can also be recreated by stimulating neural networks. In the document “An artificial sensory neuron with visual-haptic fusion”.</a:t>
            </a:r>
            <a:endParaRPr lang="en-GB" noProof="0">
              <a:cs typeface="Calibri"/>
            </a:endParaRPr>
          </a:p>
          <a:p>
            <a:r>
              <a:rPr lang="en-GB"/>
              <a:t>To experiment the sensations of touch and vision, a bimodal artificial sensory neuron (BASE) has been developed. This neuron is based on a</a:t>
            </a:r>
            <a:endParaRPr lang="en-GB">
              <a:cs typeface="Calibri" panose="020F0502020204030204"/>
            </a:endParaRPr>
          </a:p>
          <a:p>
            <a:r>
              <a:rPr lang="en-GB" noProof="0"/>
              <a:t>Hybrid neural circuits are mainly characterised by the visual channel and the haptic channel. The visual channel includes a photodetector and represents the photoreceptors of the human retina. The haptic channel consists of a pressure sensor that incorporates microstructures in the top layer of the </a:t>
            </a:r>
            <a:r>
              <a:rPr lang="en-GB" noProof="0" err="1"/>
              <a:t>polycoating</a:t>
            </a:r>
            <a:r>
              <a:rPr lang="en-GB" noProof="0"/>
              <a:t>. Experimental results show that when pressure is applied to the top layer, it forms a resistive path with the electrodes on the bottom layer. </a:t>
            </a:r>
          </a:p>
          <a:p>
            <a:r>
              <a:rPr lang="en-GB"/>
              <a:t>Such neuronal system </a:t>
            </a:r>
            <a:r>
              <a:rPr lang="en-GB" err="1"/>
              <a:t>analyzes</a:t>
            </a:r>
            <a:r>
              <a:rPr lang="en-GB"/>
              <a:t> multiple sensory cues efficiently to establish accurate depiction of the environment</a:t>
            </a:r>
            <a:endParaRPr lang="en-GB">
              <a:ea typeface="Calibri"/>
              <a:cs typeface="Calibri"/>
            </a:endParaRP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16</a:t>
            </a:fld>
            <a:endParaRPr lang="fr-FR" noProof="0"/>
          </a:p>
        </p:txBody>
      </p:sp>
    </p:spTree>
    <p:extLst>
      <p:ext uri="{BB962C8B-B14F-4D97-AF65-F5344CB8AC3E}">
        <p14:creationId xmlns:p14="http://schemas.microsoft.com/office/powerpoint/2010/main" val="2354224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Here, the glove is composed of vibrating sensors at the fingertips, which creates an artificial resistance. The sensor sheets are composed of three vibrators and ten sensors to simulate the sensation of touching the object. The heated sheets give a thermo-haptic sensation of an object to the user. The glove was tested in “Smart Tactile Gloves for Haptic Interaction” with a simulated badminton racket and demonstrated a great ability to simulate haptics.</a:t>
            </a:r>
          </a:p>
          <a:p>
            <a:pPr rtl="0"/>
            <a:endParaRPr lang="fr-F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17</a:t>
            </a:fld>
            <a:endParaRPr lang="fr-FR"/>
          </a:p>
        </p:txBody>
      </p:sp>
    </p:spTree>
    <p:extLst>
      <p:ext uri="{BB962C8B-B14F-4D97-AF65-F5344CB8AC3E}">
        <p14:creationId xmlns:p14="http://schemas.microsoft.com/office/powerpoint/2010/main" val="3530550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Two experiments were performed, one on sampling a signal and the other on compressing the coordinates of haptic devices. The two previous experiments exploit two different compression methods: the combination of ADPCM and AS for signal strength and the floating-point method to compress the coordinates.</a:t>
            </a:r>
            <a:endParaRPr lang="fr-F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18</a:t>
            </a:fld>
            <a:endParaRPr lang="fr-FR" noProof="0"/>
          </a:p>
        </p:txBody>
      </p:sp>
    </p:spTree>
    <p:extLst>
      <p:ext uri="{BB962C8B-B14F-4D97-AF65-F5344CB8AC3E}">
        <p14:creationId xmlns:p14="http://schemas.microsoft.com/office/powerpoint/2010/main" val="2889220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a:t>Pierre</a:t>
            </a: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19</a:t>
            </a:fld>
            <a:endParaRPr lang="fr-FR"/>
          </a:p>
        </p:txBody>
      </p:sp>
    </p:spTree>
    <p:extLst>
      <p:ext uri="{BB962C8B-B14F-4D97-AF65-F5344CB8AC3E}">
        <p14:creationId xmlns:p14="http://schemas.microsoft.com/office/powerpoint/2010/main" val="163923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algn="l" rtl="0"/>
            <a:r>
              <a:rPr lang="en-US" b="0" i="0">
                <a:solidFill>
                  <a:srgbClr val="5D6879"/>
                </a:solidFill>
                <a:effectLst/>
                <a:latin typeface="Arial" panose="020B0604020202020204" pitchFamily="34" charset="0"/>
              </a:rPr>
              <a:t>Why? Because,</a:t>
            </a:r>
          </a:p>
          <a:p>
            <a:pPr algn="l" rtl="0"/>
            <a:r>
              <a:rPr lang="en-US" b="0" i="0">
                <a:solidFill>
                  <a:srgbClr val="5D6879"/>
                </a:solidFill>
                <a:effectLst/>
                <a:latin typeface="Arial" panose="020B0604020202020204" pitchFamily="34" charset="0"/>
              </a:rPr>
              <a:t>The era of virtual reality has begun. The human</a:t>
            </a:r>
            <a:r>
              <a:rPr lang="en-US" b="0" i="0">
                <a:solidFill>
                  <a:srgbClr val="5D6879"/>
                </a:solidFill>
                <a:effectLst/>
                <a:latin typeface="Lato" panose="020F0502020204030203" pitchFamily="34" charset="0"/>
              </a:rPr>
              <a:t> </a:t>
            </a:r>
            <a:r>
              <a:rPr lang="en-US" b="0" i="0">
                <a:solidFill>
                  <a:srgbClr val="5D6879"/>
                </a:solidFill>
                <a:effectLst/>
                <a:latin typeface="Arial" panose="020B0604020202020204" pitchFamily="34" charset="0"/>
              </a:rPr>
              <a:t>senses begin to be immersed in another virtual world.</a:t>
            </a:r>
            <a:r>
              <a:rPr lang="en-US" b="0" i="0">
                <a:solidFill>
                  <a:srgbClr val="5D6879"/>
                </a:solidFill>
                <a:effectLst/>
                <a:latin typeface="Lato" panose="020F0502020204030203" pitchFamily="34" charset="0"/>
              </a:rPr>
              <a:t> </a:t>
            </a:r>
            <a:r>
              <a:rPr lang="en-US" b="0" i="0">
                <a:solidFill>
                  <a:srgbClr val="5D6879"/>
                </a:solidFill>
                <a:effectLst/>
                <a:latin typeface="Arial" panose="020B0604020202020204" pitchFamily="34" charset="0"/>
              </a:rPr>
              <a:t>Nowadays, we can simulate perfectly sight</a:t>
            </a:r>
            <a:r>
              <a:rPr lang="en-US" b="0" i="0">
                <a:solidFill>
                  <a:srgbClr val="5D6879"/>
                </a:solidFill>
                <a:effectLst/>
                <a:latin typeface="Lato" panose="020F0502020204030203" pitchFamily="34" charset="0"/>
              </a:rPr>
              <a:t> </a:t>
            </a:r>
            <a:r>
              <a:rPr lang="en-US" b="0" i="0">
                <a:solidFill>
                  <a:srgbClr val="5D6879"/>
                </a:solidFill>
                <a:effectLst/>
                <a:latin typeface="Arial" panose="020B0604020202020204" pitchFamily="34" charset="0"/>
              </a:rPr>
              <a:t>and hearing. But today, other simulations of senses</a:t>
            </a:r>
            <a:r>
              <a:rPr lang="en-US" b="0" i="0">
                <a:solidFill>
                  <a:srgbClr val="5D6879"/>
                </a:solidFill>
                <a:effectLst/>
                <a:latin typeface="Lato" panose="020F0502020204030203" pitchFamily="34" charset="0"/>
              </a:rPr>
              <a:t> </a:t>
            </a:r>
            <a:r>
              <a:rPr lang="en-US" b="0" i="0">
                <a:solidFill>
                  <a:srgbClr val="5D6879"/>
                </a:solidFill>
                <a:effectLst/>
                <a:latin typeface="Arial" panose="020B0604020202020204" pitchFamily="34" charset="0"/>
              </a:rPr>
              <a:t>are being developed, such as touch. However, many</a:t>
            </a:r>
            <a:r>
              <a:rPr lang="en-US" b="0" i="0">
                <a:solidFill>
                  <a:srgbClr val="5D6879"/>
                </a:solidFill>
                <a:effectLst/>
                <a:latin typeface="Lato" panose="020F0502020204030203" pitchFamily="34" charset="0"/>
              </a:rPr>
              <a:t> </a:t>
            </a:r>
            <a:r>
              <a:rPr lang="en-US" b="0" i="0">
                <a:solidFill>
                  <a:srgbClr val="5D6879"/>
                </a:solidFill>
                <a:effectLst/>
                <a:latin typeface="Arial" panose="020B0604020202020204" pitchFamily="34" charset="0"/>
              </a:rPr>
              <a:t>haptic technologies exist and a choice among them is</a:t>
            </a:r>
            <a:r>
              <a:rPr lang="en-US" b="0" i="0">
                <a:solidFill>
                  <a:srgbClr val="5D6879"/>
                </a:solidFill>
                <a:effectLst/>
                <a:latin typeface="Lato" panose="020F0502020204030203" pitchFamily="34" charset="0"/>
              </a:rPr>
              <a:t> </a:t>
            </a:r>
            <a:r>
              <a:rPr lang="en-US" b="0" i="0">
                <a:solidFill>
                  <a:srgbClr val="5D6879"/>
                </a:solidFill>
                <a:effectLst/>
                <a:latin typeface="Arial" panose="020B0604020202020204" pitchFamily="34" charset="0"/>
              </a:rPr>
              <a:t>necessary to perceive which technology will provide</a:t>
            </a:r>
            <a:r>
              <a:rPr lang="en-US" b="0" i="0">
                <a:solidFill>
                  <a:srgbClr val="5D6879"/>
                </a:solidFill>
                <a:effectLst/>
                <a:latin typeface="Lato" panose="020F0502020204030203" pitchFamily="34" charset="0"/>
              </a:rPr>
              <a:t> </a:t>
            </a:r>
            <a:r>
              <a:rPr lang="en-US" b="0" i="0">
                <a:solidFill>
                  <a:srgbClr val="5D6879"/>
                </a:solidFill>
                <a:effectLst/>
                <a:latin typeface="Arial" panose="020B0604020202020204" pitchFamily="34" charset="0"/>
              </a:rPr>
              <a:t>the best experience to the user. </a:t>
            </a:r>
          </a:p>
          <a:p>
            <a:pPr algn="l" rtl="0"/>
            <a:endParaRPr lang="en-US" b="0" i="0">
              <a:effectLst/>
              <a:latin typeface="Arial" panose="020B0604020202020204" pitchFamily="34" charset="0"/>
            </a:endParaRPr>
          </a:p>
          <a:p>
            <a:pPr algn="l" rtl="0"/>
            <a:r>
              <a:rPr lang="en-US" b="0" i="0">
                <a:effectLst/>
                <a:latin typeface="Arial" panose="020B0604020202020204" pitchFamily="34" charset="0"/>
              </a:rPr>
              <a:t>Knowing this, it is useful to consider the following problematics</a:t>
            </a:r>
            <a:br>
              <a:rPr lang="en-US"/>
            </a:br>
            <a:endParaRPr lang="fr-F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2</a:t>
            </a:fld>
            <a:endParaRPr lang="fr-FR"/>
          </a:p>
        </p:txBody>
      </p:sp>
    </p:spTree>
    <p:extLst>
      <p:ext uri="{BB962C8B-B14F-4D97-AF65-F5344CB8AC3E}">
        <p14:creationId xmlns:p14="http://schemas.microsoft.com/office/powerpoint/2010/main" val="364844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a:lnSpc>
                <a:spcPct val="106000"/>
              </a:lnSpc>
              <a:spcAft>
                <a:spcPts val="800"/>
              </a:spcAft>
            </a:pPr>
            <a:r>
              <a:rPr lang="en-US" sz="1800">
                <a:effectLst/>
                <a:latin typeface="Assistant" pitchFamily="2" charset="-79"/>
                <a:ea typeface="Yu Mincho" panose="02020400000000000000" pitchFamily="18" charset="-128"/>
                <a:cs typeface="Times New Roman" panose="02020603050405020304" pitchFamily="18" charset="0"/>
              </a:rPr>
              <a:t>After reviewing our experiences that we just talked about, and others, we noticed that the best haptic technology was the electrical stimulation one. Indeed others, as noted in this table, have some chances to affect the user’s physical conditions which is obviously very bad. While, on the other hand, electrical stimulation are very promising according to the scientists. It should be taken into account that other technologies like neuronal simulation are slowly appearing and are already very promising too but can’t be commercialized yet.</a:t>
            </a:r>
            <a:endParaRPr lang="fr-FR" sz="180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20</a:t>
            </a:fld>
            <a:endParaRPr lang="fr-FR"/>
          </a:p>
        </p:txBody>
      </p:sp>
    </p:spTree>
    <p:extLst>
      <p:ext uri="{BB962C8B-B14F-4D97-AF65-F5344CB8AC3E}">
        <p14:creationId xmlns:p14="http://schemas.microsoft.com/office/powerpoint/2010/main" val="3846851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en-US"/>
              <a:t>So, to conclude,</a:t>
            </a:r>
            <a:br>
              <a:rPr lang="en-US"/>
            </a:br>
            <a:r>
              <a:rPr lang="en-US"/>
              <a:t>The sensation of touch in virtual reality can be simulated by many haptic technologies. Those can be based on vibration, heat, sound waves or even electrical impulses. But experiences have shown that electrical stimulation is the best option today because of the great experience felt by the end-user since it has no negative consequences in comparison to others. Electrical stimulation is also relatively easy to be implemented and provide an accurate haptic sensations as long as the ethic aspect is respected. </a:t>
            </a:r>
          </a:p>
          <a:p>
            <a:pPr rtl="0"/>
            <a:r>
              <a:rPr lang="en-US"/>
              <a:t>Our team already see the potential behind this solution and especially in some fields related to services </a:t>
            </a:r>
            <a:r>
              <a:rPr lang="en-US" i="0"/>
              <a:t>in VR and metaverses, </a:t>
            </a:r>
            <a:r>
              <a:rPr lang="en-US"/>
              <a:t>such as fashion, social medias, or even military. Also, in the future, neuronal solutions seem to be conclusive, and scientists are positives that new technologies and services will soon emerge in that specific field.</a:t>
            </a:r>
          </a:p>
          <a:p>
            <a:pPr rtl="0"/>
            <a:r>
              <a:rPr lang="en-US" noProof="0"/>
              <a:t>So, I really expect, you enjoyed our presentation, Thanks for listening.</a:t>
            </a:r>
          </a:p>
        </p:txBody>
      </p:sp>
      <p:sp>
        <p:nvSpPr>
          <p:cNvPr id="4" name="Espace réservé du numéro de diapositive 3"/>
          <p:cNvSpPr>
            <a:spLocks noGrp="1"/>
          </p:cNvSpPr>
          <p:nvPr>
            <p:ph type="sldNum" sz="quarter" idx="5"/>
          </p:nvPr>
        </p:nvSpPr>
        <p:spPr/>
        <p:txBody>
          <a:bodyPr rtlCol="0"/>
          <a:lstStyle/>
          <a:p>
            <a:pPr rtl="0"/>
            <a:fld id="{99CAC06A-4905-4B1A-83C1-3B011A8CF04B}" type="slidenum">
              <a:rPr lang="fr-FR" smtClean="0"/>
              <a:t>21</a:t>
            </a:fld>
            <a:endParaRPr lang="fr-FR"/>
          </a:p>
        </p:txBody>
      </p:sp>
    </p:spTree>
    <p:extLst>
      <p:ext uri="{BB962C8B-B14F-4D97-AF65-F5344CB8AC3E}">
        <p14:creationId xmlns:p14="http://schemas.microsoft.com/office/powerpoint/2010/main" val="1880310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22</a:t>
            </a:fld>
            <a:endParaRPr lang="fr-FR" noProof="0"/>
          </a:p>
        </p:txBody>
      </p:sp>
    </p:spTree>
    <p:extLst>
      <p:ext uri="{BB962C8B-B14F-4D97-AF65-F5344CB8AC3E}">
        <p14:creationId xmlns:p14="http://schemas.microsoft.com/office/powerpoint/2010/main" val="239690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23</a:t>
            </a:fld>
            <a:endParaRPr lang="fr-FR" noProof="0"/>
          </a:p>
        </p:txBody>
      </p:sp>
    </p:spTree>
    <p:extLst>
      <p:ext uri="{BB962C8B-B14F-4D97-AF65-F5344CB8AC3E}">
        <p14:creationId xmlns:p14="http://schemas.microsoft.com/office/powerpoint/2010/main" val="2258132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24</a:t>
            </a:fld>
            <a:endParaRPr lang="fr-FR" noProof="0"/>
          </a:p>
        </p:txBody>
      </p:sp>
    </p:spTree>
    <p:extLst>
      <p:ext uri="{BB962C8B-B14F-4D97-AF65-F5344CB8AC3E}">
        <p14:creationId xmlns:p14="http://schemas.microsoft.com/office/powerpoint/2010/main" val="2391230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en-US"/>
              <a:t>Which haptic technology is the most suitable for the virtual reality and the metaverse?</a:t>
            </a:r>
          </a:p>
          <a:p>
            <a:pPr rtl="0"/>
            <a:r>
              <a:rPr lang="en-US" sz="1200"/>
              <a:t>What the haptic technologies can do nowadays?</a:t>
            </a:r>
          </a:p>
          <a:p>
            <a:pPr rtl="0"/>
            <a:endParaRPr lang="en-US" sz="1200"/>
          </a:p>
          <a:p>
            <a:pPr rtl="0"/>
            <a:r>
              <a:rPr lang="en-US" b="0" i="0">
                <a:effectLst/>
                <a:latin typeface="Arial" panose="020B0604020202020204" pitchFamily="34" charset="0"/>
              </a:rPr>
              <a:t>What is the most convenient solution for the end-user?</a:t>
            </a:r>
          </a:p>
          <a:p>
            <a:pPr rtl="0"/>
            <a:r>
              <a:rPr lang="en-US" b="0" i="0">
                <a:effectLst/>
                <a:latin typeface="Arial" panose="020B0604020202020204" pitchFamily="34" charset="0"/>
              </a:rPr>
              <a:t>Do these technologies have drawbacks for them?</a:t>
            </a:r>
          </a:p>
          <a:p>
            <a:pPr rtl="0"/>
            <a:endParaRPr lang="en-US" b="0" i="0">
              <a:effectLst/>
              <a:latin typeface="Arial" panose="020B0604020202020204" pitchFamily="34" charset="0"/>
            </a:endParaRPr>
          </a:p>
          <a:p>
            <a:pPr rtl="0"/>
            <a:r>
              <a:rPr lang="en-US" b="0" i="0">
                <a:effectLst/>
                <a:latin typeface="Arial" panose="020B0604020202020204" pitchFamily="34" charset="0"/>
              </a:rPr>
              <a:t>So first, Arthur will start with the state of art</a:t>
            </a:r>
            <a:endParaRPr lang="fr-F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3</a:t>
            </a:fld>
            <a:endParaRPr lang="fr-FR"/>
          </a:p>
        </p:txBody>
      </p:sp>
    </p:spTree>
    <p:extLst>
      <p:ext uri="{BB962C8B-B14F-4D97-AF65-F5344CB8AC3E}">
        <p14:creationId xmlns:p14="http://schemas.microsoft.com/office/powerpoint/2010/main" val="366719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r>
              <a:rPr lang="en-GB" noProof="0"/>
              <a:t>Before we start describing the technology used for haptics, let's define the terms: Augmented Reality, Virtual reality and Metaverse.</a:t>
            </a: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4</a:t>
            </a:fld>
            <a:endParaRPr lang="fr-FR"/>
          </a:p>
        </p:txBody>
      </p:sp>
    </p:spTree>
    <p:extLst>
      <p:ext uri="{BB962C8B-B14F-4D97-AF65-F5344CB8AC3E}">
        <p14:creationId xmlns:p14="http://schemas.microsoft.com/office/powerpoint/2010/main" val="2199847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r>
              <a:rPr lang="en-US"/>
              <a:t>In the world of virtual immersion, the sense of touch is essential and allows a more complete immersion of the human mind. This is why haptic devices are becoming more and more important in virtual immersion technologies. </a:t>
            </a:r>
          </a:p>
          <a:p>
            <a:pPr rtl="0"/>
            <a:r>
              <a:rPr lang="en-US"/>
              <a:t>A haptic device allows communication between a human and a virtual environment, such as virtual reality or the Metaverse. Also called a tactile kinesthetic system, this type of device is used to design and manipulate objects with tactile feedback. Video games are equipped with these devices, which lets the controller to produce vibrations related to events and actions in games.</a:t>
            </a:r>
            <a:endParaRPr lang="fr-F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5</a:t>
            </a:fld>
            <a:endParaRPr lang="fr-FR"/>
          </a:p>
        </p:txBody>
      </p:sp>
    </p:spTree>
    <p:extLst>
      <p:ext uri="{BB962C8B-B14F-4D97-AF65-F5344CB8AC3E}">
        <p14:creationId xmlns:p14="http://schemas.microsoft.com/office/powerpoint/2010/main" val="2553157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a:lnSpc>
                <a:spcPct val="106000"/>
              </a:lnSpc>
              <a:spcAft>
                <a:spcPts val="800"/>
              </a:spcAft>
            </a:pPr>
            <a:r>
              <a:rPr lang="en-US" sz="1800">
                <a:effectLst/>
                <a:latin typeface="Assistant" pitchFamily="2" charset="-79"/>
                <a:ea typeface="Yu Mincho" panose="02020400000000000000" pitchFamily="18" charset="-128"/>
                <a:cs typeface="Times New Roman" panose="02020603050405020304" pitchFamily="18" charset="0"/>
              </a:rPr>
              <a:t>So yes as we just mentioned before, several technologies exist and in this presentation, we’re going to be focusing on three special technologies that are, nowadays, the most famous ones: </a:t>
            </a:r>
            <a:endParaRPr lang="fr-FR" sz="180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06000"/>
              </a:lnSpc>
              <a:buFont typeface="Wingdings" panose="05000000000000000000" pitchFamily="2" charset="2"/>
              <a:buChar char=""/>
            </a:pPr>
            <a:r>
              <a:rPr lang="en-US" sz="1800">
                <a:effectLst/>
                <a:latin typeface="Assistant" pitchFamily="2" charset="-79"/>
                <a:ea typeface="Yu Mincho" panose="02020400000000000000" pitchFamily="18" charset="-128"/>
                <a:cs typeface="Times New Roman" panose="02020603050405020304" pitchFamily="18" charset="0"/>
              </a:rPr>
              <a:t>Vibration</a:t>
            </a:r>
            <a:endParaRPr lang="fr-FR" sz="1800">
              <a:effectLst/>
              <a:latin typeface="Symbol" panose="05050102010706020507" pitchFamily="18" charset="2"/>
              <a:ea typeface="Yu Mincho" panose="02020400000000000000" pitchFamily="18" charset="-128"/>
              <a:cs typeface="Times New Roman" panose="02020603050405020304" pitchFamily="18" charset="0"/>
            </a:endParaRPr>
          </a:p>
          <a:p>
            <a:pPr marL="342900" lvl="0" indent="-342900">
              <a:lnSpc>
                <a:spcPct val="106000"/>
              </a:lnSpc>
              <a:buFont typeface="Wingdings" panose="05000000000000000000" pitchFamily="2" charset="2"/>
              <a:buChar char=""/>
            </a:pPr>
            <a:r>
              <a:rPr lang="en-US" sz="1800">
                <a:effectLst/>
                <a:latin typeface="Assistant" pitchFamily="2" charset="-79"/>
                <a:ea typeface="Yu Mincho" panose="02020400000000000000" pitchFamily="18" charset="-128"/>
                <a:cs typeface="Times New Roman" panose="02020603050405020304" pitchFamily="18" charset="0"/>
              </a:rPr>
              <a:t>Ultrasound</a:t>
            </a:r>
            <a:endParaRPr lang="fr-FR" sz="1800">
              <a:effectLst/>
              <a:latin typeface="Symbol" panose="05050102010706020507" pitchFamily="18" charset="2"/>
              <a:ea typeface="Yu Mincho" panose="02020400000000000000" pitchFamily="18" charset="-128"/>
              <a:cs typeface="Times New Roman" panose="02020603050405020304" pitchFamily="18" charset="0"/>
            </a:endParaRPr>
          </a:p>
          <a:p>
            <a:pPr marL="342900" lvl="0" indent="-342900">
              <a:lnSpc>
                <a:spcPct val="106000"/>
              </a:lnSpc>
              <a:spcAft>
                <a:spcPts val="800"/>
              </a:spcAft>
              <a:buFont typeface="Wingdings" panose="05000000000000000000" pitchFamily="2" charset="2"/>
              <a:buChar char=""/>
            </a:pPr>
            <a:r>
              <a:rPr lang="en-US" sz="1800" err="1">
                <a:effectLst/>
                <a:latin typeface="Assistant" pitchFamily="2" charset="-79"/>
                <a:ea typeface="Yu Mincho" panose="02020400000000000000" pitchFamily="18" charset="-128"/>
                <a:cs typeface="Times New Roman" panose="02020603050405020304" pitchFamily="18" charset="0"/>
              </a:rPr>
              <a:t>Biolelectrical</a:t>
            </a:r>
            <a:r>
              <a:rPr lang="en-US" sz="1800">
                <a:effectLst/>
                <a:latin typeface="Assistant" pitchFamily="2" charset="-79"/>
                <a:ea typeface="Yu Mincho" panose="02020400000000000000" pitchFamily="18" charset="-128"/>
                <a:cs typeface="Times New Roman" panose="02020603050405020304" pitchFamily="18" charset="0"/>
              </a:rPr>
              <a:t> stimulation</a:t>
            </a:r>
            <a:endParaRPr lang="fr-FR" sz="1800">
              <a:effectLst/>
              <a:latin typeface="Symbol" panose="05050102010706020507" pitchFamily="18" charset="2"/>
              <a:ea typeface="Yu Mincho" panose="02020400000000000000" pitchFamily="18" charset="-128"/>
              <a:cs typeface="Times New Roman" panose="02020603050405020304" pitchFamily="18" charset="0"/>
            </a:endParaRPr>
          </a:p>
          <a:p>
            <a:pPr>
              <a:lnSpc>
                <a:spcPct val="106000"/>
              </a:lnSpc>
              <a:spcAft>
                <a:spcPts val="800"/>
              </a:spcAft>
            </a:pPr>
            <a:r>
              <a:rPr lang="en-US" sz="1800">
                <a:effectLst/>
                <a:latin typeface="Assistant" pitchFamily="2" charset="-79"/>
                <a:ea typeface="Yu Mincho" panose="02020400000000000000" pitchFamily="18" charset="-128"/>
                <a:cs typeface="Times New Roman" panose="02020603050405020304" pitchFamily="18" charset="0"/>
              </a:rPr>
              <a:t>I’m going to start right off the bat with the vibration one.</a:t>
            </a:r>
            <a:endParaRPr lang="fr-FR" sz="1800">
              <a:effectLst/>
              <a:latin typeface="Calibri" panose="020F0502020204030204" pitchFamily="34" charset="0"/>
              <a:ea typeface="Yu Mincho" panose="02020400000000000000" pitchFamily="18" charset="-128"/>
              <a:cs typeface="Times New Roman" panose="02020603050405020304" pitchFamily="18" charset="0"/>
            </a:endParaRPr>
          </a:p>
          <a:p>
            <a:pPr rtl="0"/>
            <a:endParaRPr lang="fr-F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6</a:t>
            </a:fld>
            <a:endParaRPr lang="fr-FR"/>
          </a:p>
        </p:txBody>
      </p:sp>
    </p:spTree>
    <p:extLst>
      <p:ext uri="{BB962C8B-B14F-4D97-AF65-F5344CB8AC3E}">
        <p14:creationId xmlns:p14="http://schemas.microsoft.com/office/powerpoint/2010/main" val="3142051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ssistant" pitchFamily="2" charset="-79"/>
                <a:ea typeface="Yu Mincho" panose="02020400000000000000" pitchFamily="18" charset="-128"/>
                <a:cs typeface="Times New Roman" panose="02020603050405020304" pitchFamily="18" charset="0"/>
              </a:rPr>
              <a:t>So first, haptic technologies based on vibrations are the most used ones in the industry today. The sense of touch can be simulated by vibrations, electricity, sound, or heat. Those vibrations can be produced using multiple technologies as you can see here with Eccentric Rotating Mass being the most used one right now. ERM uses a rotational movement and Linear Resonant Actuator has a magnet that moves back and forth for example. And also, LRA is in some consoles like the Nintendo Switch for instance. I’ll let Arthur continue for the ultrasound part.</a:t>
            </a:r>
            <a:endParaRPr lang="fr-FR" sz="1800">
              <a:effectLst/>
              <a:latin typeface="Calibri" panose="020F0502020204030204" pitchFamily="34" charset="0"/>
              <a:ea typeface="Yu Mincho" panose="02020400000000000000" pitchFamily="18" charset="-128"/>
              <a:cs typeface="Times New Roman" panose="02020603050405020304" pitchFamily="18" charset="0"/>
            </a:endParaRPr>
          </a:p>
          <a:p>
            <a:pPr rtl="0"/>
            <a:endParaRPr lang="fr-F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7</a:t>
            </a:fld>
            <a:endParaRPr lang="fr-FR"/>
          </a:p>
        </p:txBody>
      </p:sp>
    </p:spTree>
    <p:extLst>
      <p:ext uri="{BB962C8B-B14F-4D97-AF65-F5344CB8AC3E}">
        <p14:creationId xmlns:p14="http://schemas.microsoft.com/office/powerpoint/2010/main" val="1388266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a:t>Pierre</a:t>
            </a:r>
          </a:p>
          <a:p>
            <a:pPr rtl="0"/>
            <a:endParaRPr lang="fr-FR"/>
          </a:p>
          <a:p>
            <a:pPr rtl="0"/>
            <a:r>
              <a:rPr lang="en-US"/>
              <a:t>focused ultrasound haptics can provide</a:t>
            </a:r>
          </a:p>
          <a:p>
            <a:pPr rtl="0"/>
            <a:r>
              <a:rPr lang="en-US"/>
              <a:t>the sensation of interacting with objects of different stiffness</a:t>
            </a:r>
            <a:endParaRPr lang="fr-FR"/>
          </a:p>
          <a:p>
            <a:pPr rtl="0"/>
            <a:endParaRPr lang="fr-FR"/>
          </a:p>
          <a:p>
            <a:pPr rtl="0"/>
            <a:r>
              <a:rPr lang="fr-FR"/>
              <a:t>HTC Vive + Trackers on dominant </a:t>
            </a:r>
            <a:r>
              <a:rPr lang="fr-FR" err="1"/>
              <a:t>wirst</a:t>
            </a:r>
            <a:r>
              <a:rPr lang="fr-FR"/>
              <a:t> + an avatar in the </a:t>
            </a:r>
            <a:r>
              <a:rPr lang="fr-FR" err="1"/>
              <a:t>virtual</a:t>
            </a:r>
            <a:r>
              <a:rPr lang="fr-FR"/>
              <a:t> environnement =&gt; prouve the </a:t>
            </a:r>
            <a:r>
              <a:rPr lang="fr-FR" err="1"/>
              <a:t>ability</a:t>
            </a:r>
            <a:r>
              <a:rPr lang="fr-FR"/>
              <a:t> to </a:t>
            </a:r>
            <a:r>
              <a:rPr lang="fr-FR" err="1"/>
              <a:t>sense</a:t>
            </a:r>
            <a:endParaRPr lang="fr-F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8</a:t>
            </a:fld>
            <a:endParaRPr lang="fr-FR"/>
          </a:p>
        </p:txBody>
      </p:sp>
    </p:spTree>
    <p:extLst>
      <p:ext uri="{BB962C8B-B14F-4D97-AF65-F5344CB8AC3E}">
        <p14:creationId xmlns:p14="http://schemas.microsoft.com/office/powerpoint/2010/main" val="3355730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en-US" sz="1800" b="0" i="0">
                <a:solidFill>
                  <a:srgbClr val="000000"/>
                </a:solidFill>
                <a:effectLst/>
                <a:latin typeface="Calibri" panose="020F0502020204030204" pitchFamily="34" charset="0"/>
              </a:rPr>
              <a:t>Bioelectrical stimulation is a method that allows the user to have haptic sensations thanks to eclectic impulses running through the targeted muscles. The principle is simple, several electrodes are placed at different locations on the user's body. These electrodes will send electricity to the area of the body that the user uses in the virtual world. This technology can also simulate sensations of heat and cold. </a:t>
            </a:r>
            <a:endParaRPr lang="fr-F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9</a:t>
            </a:fld>
            <a:endParaRPr lang="fr-FR"/>
          </a:p>
        </p:txBody>
      </p:sp>
    </p:spTree>
    <p:extLst>
      <p:ext uri="{BB962C8B-B14F-4D97-AF65-F5344CB8AC3E}">
        <p14:creationId xmlns:p14="http://schemas.microsoft.com/office/powerpoint/2010/main" val="2851655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246E4-2621-82E2-1BBA-D2B7F9F1BC6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4500FF03-8B00-764C-0E0D-8440E1DFA6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C593553-2C7A-7BB9-113A-7B580D8685FC}"/>
              </a:ext>
            </a:extLst>
          </p:cNvPr>
          <p:cNvSpPr>
            <a:spLocks noGrp="1"/>
          </p:cNvSpPr>
          <p:nvPr>
            <p:ph type="dt" sz="half" idx="10"/>
          </p:nvPr>
        </p:nvSpPr>
        <p:spPr/>
        <p:txBody>
          <a:bodyPr/>
          <a:lstStyle/>
          <a:p>
            <a:pPr rtl="0"/>
            <a:endParaRPr lang="fr-FR" noProof="0"/>
          </a:p>
        </p:txBody>
      </p:sp>
      <p:sp>
        <p:nvSpPr>
          <p:cNvPr id="5" name="Espace réservé du pied de page 4">
            <a:extLst>
              <a:ext uri="{FF2B5EF4-FFF2-40B4-BE49-F238E27FC236}">
                <a16:creationId xmlns:a16="http://schemas.microsoft.com/office/drawing/2014/main" id="{CE665E44-A978-BA08-3A8B-E119F102FF8F}"/>
              </a:ext>
            </a:extLst>
          </p:cNvPr>
          <p:cNvSpPr>
            <a:spLocks noGrp="1"/>
          </p:cNvSpPr>
          <p:nvPr>
            <p:ph type="ftr" sz="quarter" idx="11"/>
          </p:nvPr>
        </p:nvSpPr>
        <p:spPr/>
        <p:txBody>
          <a:bodyPr/>
          <a:lstStyle/>
          <a:p>
            <a:pPr rtl="0"/>
            <a:endParaRPr lang="fr-FR" noProof="0"/>
          </a:p>
        </p:txBody>
      </p:sp>
      <p:sp>
        <p:nvSpPr>
          <p:cNvPr id="6" name="Espace réservé du numéro de diapositive 5">
            <a:extLst>
              <a:ext uri="{FF2B5EF4-FFF2-40B4-BE49-F238E27FC236}">
                <a16:creationId xmlns:a16="http://schemas.microsoft.com/office/drawing/2014/main" id="{FD52A05D-9EEC-9754-31C0-8390776598C6}"/>
              </a:ext>
            </a:extLst>
          </p:cNvPr>
          <p:cNvSpPr>
            <a:spLocks noGrp="1"/>
          </p:cNvSpPr>
          <p:nvPr>
            <p:ph type="sldNum" sz="quarter" idx="12"/>
          </p:nvPr>
        </p:nvSpPr>
        <p:spPr/>
        <p:txBody>
          <a:bodyPr/>
          <a:lstStyle/>
          <a:p>
            <a:pPr rtl="0"/>
            <a:fld id="{3A98EE3D-8CD1-4C3F-BD1C-C98C9596463C}" type="slidenum">
              <a:rPr lang="fr-FR" noProof="0" smtClean="0"/>
              <a:t>‹#›</a:t>
            </a:fld>
            <a:endParaRPr lang="fr-FR" noProof="0"/>
          </a:p>
        </p:txBody>
      </p:sp>
    </p:spTree>
    <p:extLst>
      <p:ext uri="{BB962C8B-B14F-4D97-AF65-F5344CB8AC3E}">
        <p14:creationId xmlns:p14="http://schemas.microsoft.com/office/powerpoint/2010/main" val="3089051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AD257F-EA2A-7B02-AF6A-AB99E282B9ED}"/>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F4A58D8-0214-41A1-F81B-0748707D07FC}"/>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90F4EE0-02B8-F5FF-A5D6-76D12A862D8A}"/>
              </a:ext>
            </a:extLst>
          </p:cNvPr>
          <p:cNvSpPr>
            <a:spLocks noGrp="1"/>
          </p:cNvSpPr>
          <p:nvPr>
            <p:ph type="dt" sz="half" idx="10"/>
          </p:nvPr>
        </p:nvSpPr>
        <p:spPr/>
        <p:txBody>
          <a:bodyPr/>
          <a:lstStyle/>
          <a:p>
            <a:pPr rtl="0"/>
            <a:endParaRPr lang="fr-FR" noProof="0"/>
          </a:p>
        </p:txBody>
      </p:sp>
      <p:sp>
        <p:nvSpPr>
          <p:cNvPr id="5" name="Espace réservé du pied de page 4">
            <a:extLst>
              <a:ext uri="{FF2B5EF4-FFF2-40B4-BE49-F238E27FC236}">
                <a16:creationId xmlns:a16="http://schemas.microsoft.com/office/drawing/2014/main" id="{624DAB37-7E63-7190-B72E-95FD05FFBA3E}"/>
              </a:ext>
            </a:extLst>
          </p:cNvPr>
          <p:cNvSpPr>
            <a:spLocks noGrp="1"/>
          </p:cNvSpPr>
          <p:nvPr>
            <p:ph type="ftr" sz="quarter" idx="11"/>
          </p:nvPr>
        </p:nvSpPr>
        <p:spPr/>
        <p:txBody>
          <a:bodyPr/>
          <a:lstStyle/>
          <a:p>
            <a:pPr rtl="0"/>
            <a:endParaRPr lang="fr-FR" noProof="0"/>
          </a:p>
        </p:txBody>
      </p:sp>
      <p:sp>
        <p:nvSpPr>
          <p:cNvPr id="6" name="Espace réservé du numéro de diapositive 5">
            <a:extLst>
              <a:ext uri="{FF2B5EF4-FFF2-40B4-BE49-F238E27FC236}">
                <a16:creationId xmlns:a16="http://schemas.microsoft.com/office/drawing/2014/main" id="{DC52F77D-E756-EC2E-1F22-7BF04A5592D3}"/>
              </a:ext>
            </a:extLst>
          </p:cNvPr>
          <p:cNvSpPr>
            <a:spLocks noGrp="1"/>
          </p:cNvSpPr>
          <p:nvPr>
            <p:ph type="sldNum" sz="quarter" idx="12"/>
          </p:nvPr>
        </p:nvSpPr>
        <p:spPr/>
        <p:txBody>
          <a:bodyPr/>
          <a:lstStyle/>
          <a:p>
            <a:pPr rtl="0"/>
            <a:fld id="{3A98EE3D-8CD1-4C3F-BD1C-C98C9596463C}" type="slidenum">
              <a:rPr lang="fr-FR" noProof="0" smtClean="0"/>
              <a:t>‹#›</a:t>
            </a:fld>
            <a:endParaRPr lang="fr-FR" noProof="0"/>
          </a:p>
        </p:txBody>
      </p:sp>
    </p:spTree>
    <p:extLst>
      <p:ext uri="{BB962C8B-B14F-4D97-AF65-F5344CB8AC3E}">
        <p14:creationId xmlns:p14="http://schemas.microsoft.com/office/powerpoint/2010/main" val="151384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67ABD4A-8504-E003-C7BF-5E777543980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4BC176B-4120-DD64-2A01-2698FACD30A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323C88A-30EB-3C97-A7F3-E0D35EBAEEE7}"/>
              </a:ext>
            </a:extLst>
          </p:cNvPr>
          <p:cNvSpPr>
            <a:spLocks noGrp="1"/>
          </p:cNvSpPr>
          <p:nvPr>
            <p:ph type="dt" sz="half" idx="10"/>
          </p:nvPr>
        </p:nvSpPr>
        <p:spPr/>
        <p:txBody>
          <a:bodyPr/>
          <a:lstStyle/>
          <a:p>
            <a:pPr rtl="0"/>
            <a:endParaRPr lang="fr-FR" noProof="0"/>
          </a:p>
        </p:txBody>
      </p:sp>
      <p:sp>
        <p:nvSpPr>
          <p:cNvPr id="5" name="Espace réservé du pied de page 4">
            <a:extLst>
              <a:ext uri="{FF2B5EF4-FFF2-40B4-BE49-F238E27FC236}">
                <a16:creationId xmlns:a16="http://schemas.microsoft.com/office/drawing/2014/main" id="{183F3316-185C-AA0B-CA3C-D77C15F6AAC2}"/>
              </a:ext>
            </a:extLst>
          </p:cNvPr>
          <p:cNvSpPr>
            <a:spLocks noGrp="1"/>
          </p:cNvSpPr>
          <p:nvPr>
            <p:ph type="ftr" sz="quarter" idx="11"/>
          </p:nvPr>
        </p:nvSpPr>
        <p:spPr/>
        <p:txBody>
          <a:bodyPr/>
          <a:lstStyle/>
          <a:p>
            <a:pPr rtl="0"/>
            <a:endParaRPr lang="fr-FR" noProof="0"/>
          </a:p>
        </p:txBody>
      </p:sp>
      <p:sp>
        <p:nvSpPr>
          <p:cNvPr id="6" name="Espace réservé du numéro de diapositive 5">
            <a:extLst>
              <a:ext uri="{FF2B5EF4-FFF2-40B4-BE49-F238E27FC236}">
                <a16:creationId xmlns:a16="http://schemas.microsoft.com/office/drawing/2014/main" id="{53681F41-59D7-BA3C-0CBF-258946788D8C}"/>
              </a:ext>
            </a:extLst>
          </p:cNvPr>
          <p:cNvSpPr>
            <a:spLocks noGrp="1"/>
          </p:cNvSpPr>
          <p:nvPr>
            <p:ph type="sldNum" sz="quarter" idx="12"/>
          </p:nvPr>
        </p:nvSpPr>
        <p:spPr/>
        <p:txBody>
          <a:bodyPr/>
          <a:lstStyle/>
          <a:p>
            <a:pPr rtl="0"/>
            <a:fld id="{3A98EE3D-8CD1-4C3F-BD1C-C98C9596463C}" type="slidenum">
              <a:rPr lang="fr-FR" noProof="0" smtClean="0"/>
              <a:t>‹#›</a:t>
            </a:fld>
            <a:endParaRPr lang="fr-FR" noProof="0"/>
          </a:p>
        </p:txBody>
      </p:sp>
    </p:spTree>
    <p:extLst>
      <p:ext uri="{BB962C8B-B14F-4D97-AF65-F5344CB8AC3E}">
        <p14:creationId xmlns:p14="http://schemas.microsoft.com/office/powerpoint/2010/main" val="3054882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Diapositive de titre">
    <p:bg>
      <p:bgPr>
        <a:solidFill>
          <a:schemeClr val="tx1"/>
        </a:solidFill>
        <a:effectLst/>
      </p:bgPr>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endParaRPr lang="fr-FR" noProof="0"/>
          </a:p>
        </p:txBody>
      </p:sp>
      <p:sp>
        <p:nvSpPr>
          <p:cNvPr id="5" name="Espace réservé du pied de page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fr-FR" noProof="0" smtClean="0"/>
              <a:t>‹#›</a:t>
            </a:fld>
            <a:endParaRPr lang="fr-FR" noProof="0"/>
          </a:p>
        </p:txBody>
      </p:sp>
      <p:sp>
        <p:nvSpPr>
          <p:cNvPr id="2" name="Titre 1"/>
          <p:cNvSpPr>
            <a:spLocks noGrp="1"/>
          </p:cNvSpPr>
          <p:nvPr>
            <p:ph type="ctrTitle"/>
          </p:nvPr>
        </p:nvSpPr>
        <p:spPr>
          <a:xfrm>
            <a:off x="1058669" y="854538"/>
            <a:ext cx="4567608" cy="3566160"/>
          </a:xfrm>
        </p:spPr>
        <p:txBody>
          <a:bodyPr rtlCol="0" anchor="b">
            <a:normAutofit/>
          </a:bodyPr>
          <a:lstStyle>
            <a:lvl1pPr algn="l">
              <a:lnSpc>
                <a:spcPct val="90000"/>
              </a:lnSpc>
              <a:defRPr sz="5400" spc="-50" baseline="0">
                <a:solidFill>
                  <a:schemeClr val="bg1"/>
                </a:solidFill>
              </a:defRPr>
            </a:lvl1pPr>
          </a:lstStyle>
          <a:p>
            <a:pPr rtl="0"/>
            <a:r>
              <a:rPr lang="fr-FR" noProof="0"/>
              <a:t>Modifiez le style du titre</a:t>
            </a:r>
          </a:p>
        </p:txBody>
      </p:sp>
      <p:sp>
        <p:nvSpPr>
          <p:cNvPr id="3" name="Sous-titre 2"/>
          <p:cNvSpPr>
            <a:spLocks noGrp="1"/>
          </p:cNvSpPr>
          <p:nvPr>
            <p:ph type="subTitle" idx="1" hasCustomPrompt="1"/>
          </p:nvPr>
        </p:nvSpPr>
        <p:spPr>
          <a:xfrm>
            <a:off x="1061440" y="4429842"/>
            <a:ext cx="4567608" cy="1143000"/>
          </a:xfrm>
        </p:spPr>
        <p:txBody>
          <a:bodyPr lIns="91440" rIns="91440" rtlCol="0">
            <a:normAutofit/>
          </a:bodyPr>
          <a:lstStyle>
            <a:lvl1pPr marL="0" indent="0" algn="l">
              <a:buNone/>
              <a:defRPr sz="16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fr-FR" noProof="0"/>
              <a:t>Cliquez pour modifier le sous-titre</a:t>
            </a:r>
          </a:p>
        </p:txBody>
      </p:sp>
      <p:sp>
        <p:nvSpPr>
          <p:cNvPr id="12" name="Espace réservé d’image 11">
            <a:extLst>
              <a:ext uri="{FF2B5EF4-FFF2-40B4-BE49-F238E27FC236}">
                <a16:creationId xmlns:a16="http://schemas.microsoft.com/office/drawing/2014/main" id="{C28A7DB8-FEA5-5A4A-85DF-FA1ADFB3EFC5}"/>
              </a:ext>
            </a:extLst>
          </p:cNvPr>
          <p:cNvSpPr>
            <a:spLocks noGrp="1"/>
          </p:cNvSpPr>
          <p:nvPr>
            <p:ph type="pic" sz="quarter" idx="13"/>
          </p:nvPr>
        </p:nvSpPr>
        <p:spPr>
          <a:xfrm>
            <a:off x="4933721" y="-19458"/>
            <a:ext cx="7261837" cy="6877457"/>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 name="connsiteX0" fmla="*/ 3993491 w 8464509"/>
              <a:gd name="connsiteY0" fmla="*/ 19455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993491 w 8464509"/>
              <a:gd name="connsiteY6" fmla="*/ 19455 h 6858000"/>
              <a:gd name="connsiteX0" fmla="*/ 3993491 w 8464509"/>
              <a:gd name="connsiteY0" fmla="*/ 19455 h 6858000"/>
              <a:gd name="connsiteX1" fmla="*/ 3440072 w 8464509"/>
              <a:gd name="connsiteY1" fmla="*/ 37000 h 6858000"/>
              <a:gd name="connsiteX2" fmla="*/ 8464509 w 8464509"/>
              <a:gd name="connsiteY2" fmla="*/ 0 h 6858000"/>
              <a:gd name="connsiteX3" fmla="*/ 8464509 w 8464509"/>
              <a:gd name="connsiteY3" fmla="*/ 6858000 h 6858000"/>
              <a:gd name="connsiteX4" fmla="*/ 0 w 8464509"/>
              <a:gd name="connsiteY4" fmla="*/ 6858000 h 6858000"/>
              <a:gd name="connsiteX5" fmla="*/ 3993491 w 8464509"/>
              <a:gd name="connsiteY5" fmla="*/ 19455 h 6858000"/>
              <a:gd name="connsiteX0" fmla="*/ 3993491 w 8464509"/>
              <a:gd name="connsiteY0" fmla="*/ 19455 h 6858000"/>
              <a:gd name="connsiteX1" fmla="*/ 8464509 w 8464509"/>
              <a:gd name="connsiteY1" fmla="*/ 0 h 6858000"/>
              <a:gd name="connsiteX2" fmla="*/ 8464509 w 8464509"/>
              <a:gd name="connsiteY2" fmla="*/ 6858000 h 6858000"/>
              <a:gd name="connsiteX3" fmla="*/ 0 w 8464509"/>
              <a:gd name="connsiteY3" fmla="*/ 6858000 h 6858000"/>
              <a:gd name="connsiteX4" fmla="*/ 3993491 w 8464509"/>
              <a:gd name="connsiteY4" fmla="*/ 19455 h 6858000"/>
              <a:gd name="connsiteX0" fmla="*/ 4061557 w 8464509"/>
              <a:gd name="connsiteY0" fmla="*/ 0 h 6858001"/>
              <a:gd name="connsiteX1" fmla="*/ 8464509 w 8464509"/>
              <a:gd name="connsiteY1" fmla="*/ 1 h 6858001"/>
              <a:gd name="connsiteX2" fmla="*/ 8464509 w 8464509"/>
              <a:gd name="connsiteY2" fmla="*/ 6858001 h 6858001"/>
              <a:gd name="connsiteX3" fmla="*/ 0 w 8464509"/>
              <a:gd name="connsiteY3" fmla="*/ 6858001 h 6858001"/>
              <a:gd name="connsiteX4" fmla="*/ 4061557 w 8464509"/>
              <a:gd name="connsiteY4" fmla="*/ 0 h 6858001"/>
              <a:gd name="connsiteX0" fmla="*/ 5059852 w 8464509"/>
              <a:gd name="connsiteY0" fmla="*/ 19454 h 6858000"/>
              <a:gd name="connsiteX1" fmla="*/ 8464509 w 8464509"/>
              <a:gd name="connsiteY1" fmla="*/ 0 h 6858000"/>
              <a:gd name="connsiteX2" fmla="*/ 8464509 w 8464509"/>
              <a:gd name="connsiteY2" fmla="*/ 6858000 h 6858000"/>
              <a:gd name="connsiteX3" fmla="*/ 0 w 8464509"/>
              <a:gd name="connsiteY3" fmla="*/ 6858000 h 6858000"/>
              <a:gd name="connsiteX4" fmla="*/ 5059852 w 8464509"/>
              <a:gd name="connsiteY4" fmla="*/ 19454 h 6858000"/>
              <a:gd name="connsiteX0" fmla="*/ 4061557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61557 w 8464509"/>
              <a:gd name="connsiteY4" fmla="*/ 0 h 6877457"/>
              <a:gd name="connsiteX0" fmla="*/ 4040810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4509"/>
              <a:gd name="connsiteY0" fmla="*/ 0 h 6877457"/>
              <a:gd name="connsiteX1" fmla="*/ 8464509 w 8464509"/>
              <a:gd name="connsiteY1" fmla="*/ 143986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8658"/>
              <a:gd name="connsiteY0" fmla="*/ 0 h 6877457"/>
              <a:gd name="connsiteX1" fmla="*/ 8468658 w 8468658"/>
              <a:gd name="connsiteY1" fmla="*/ 12341 h 6877457"/>
              <a:gd name="connsiteX2" fmla="*/ 8464509 w 8468658"/>
              <a:gd name="connsiteY2" fmla="*/ 6877457 h 6877457"/>
              <a:gd name="connsiteX3" fmla="*/ 0 w 8468658"/>
              <a:gd name="connsiteY3" fmla="*/ 6877457 h 6877457"/>
              <a:gd name="connsiteX4" fmla="*/ 4040810 w 8468658"/>
              <a:gd name="connsiteY4" fmla="*/ 0 h 687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8658" h="6877457">
                <a:moveTo>
                  <a:pt x="4040810" y="0"/>
                </a:moveTo>
                <a:lnTo>
                  <a:pt x="8468658" y="12341"/>
                </a:lnTo>
                <a:lnTo>
                  <a:pt x="8464509" y="6877457"/>
                </a:lnTo>
                <a:lnTo>
                  <a:pt x="0" y="6877457"/>
                </a:lnTo>
                <a:lnTo>
                  <a:pt x="4040810" y="0"/>
                </a:lnTo>
                <a:close/>
              </a:path>
            </a:pathLst>
          </a:custGeom>
          <a:solidFill>
            <a:schemeClr val="accent4"/>
          </a:solidFill>
        </p:spPr>
        <p:txBody>
          <a:bodyPr wrap="square" rtlCol="0">
            <a:noAutofit/>
          </a:bodyPr>
          <a:lstStyle/>
          <a:p>
            <a:pPr rtl="0"/>
            <a:r>
              <a:rPr lang="fr-FR" noProof="0"/>
              <a:t>Cliquez sur l'icône pour ajouter une image</a:t>
            </a:r>
          </a:p>
        </p:txBody>
      </p:sp>
      <p:sp>
        <p:nvSpPr>
          <p:cNvPr id="14" name="Triangle 13">
            <a:extLst>
              <a:ext uri="{FF2B5EF4-FFF2-40B4-BE49-F238E27FC236}">
                <a16:creationId xmlns:a16="http://schemas.microsoft.com/office/drawing/2014/main" id="{6A021AF7-4044-A644-8DB8-495F263390D0}"/>
              </a:ext>
            </a:extLst>
          </p:cNvPr>
          <p:cNvSpPr/>
          <p:nvPr userDrawn="1"/>
        </p:nvSpPr>
        <p:spPr>
          <a:xfrm rot="10800000">
            <a:off x="4933721" y="267867"/>
            <a:ext cx="3031755" cy="3031755"/>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Triangle 14">
            <a:extLst>
              <a:ext uri="{FF2B5EF4-FFF2-40B4-BE49-F238E27FC236}">
                <a16:creationId xmlns:a16="http://schemas.microsoft.com/office/drawing/2014/main" id="{D2DFDB14-A8D5-F944-A91C-960A5C2F22AF}"/>
              </a:ext>
            </a:extLst>
          </p:cNvPr>
          <p:cNvSpPr/>
          <p:nvPr userDrawn="1"/>
        </p:nvSpPr>
        <p:spPr>
          <a:xfrm>
            <a:off x="-22175" y="5596959"/>
            <a:ext cx="1261040" cy="1261040"/>
          </a:xfrm>
          <a:prstGeom prst="triangle">
            <a:avLst/>
          </a:prstGeom>
          <a:pattFill prst="lgGrid">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6" name="Triangle 15">
            <a:extLst>
              <a:ext uri="{FF2B5EF4-FFF2-40B4-BE49-F238E27FC236}">
                <a16:creationId xmlns:a16="http://schemas.microsoft.com/office/drawing/2014/main" id="{B7735FBC-8FBF-9947-B380-14D44D2206B1}"/>
              </a:ext>
            </a:extLst>
          </p:cNvPr>
          <p:cNvSpPr/>
          <p:nvPr userDrawn="1"/>
        </p:nvSpPr>
        <p:spPr>
          <a:xfrm rot="10800000">
            <a:off x="184302" y="236698"/>
            <a:ext cx="519337" cy="519337"/>
          </a:xfrm>
          <a:prstGeom prst="triangle">
            <a:avLst/>
          </a:prstGeom>
          <a:pattFill prst="dk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7" name="Triangle 16">
            <a:extLst>
              <a:ext uri="{FF2B5EF4-FFF2-40B4-BE49-F238E27FC236}">
                <a16:creationId xmlns:a16="http://schemas.microsoft.com/office/drawing/2014/main" id="{17B7C303-8734-B141-AF0D-2945DA349FBD}"/>
              </a:ext>
            </a:extLst>
          </p:cNvPr>
          <p:cNvSpPr/>
          <p:nvPr userDrawn="1"/>
        </p:nvSpPr>
        <p:spPr>
          <a:xfrm>
            <a:off x="4414384" y="5795386"/>
            <a:ext cx="519337" cy="519337"/>
          </a:xfrm>
          <a:prstGeom prst="triangle">
            <a:avLst/>
          </a:prstGeom>
          <a:pattFill prst="wdUpDiag">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8" name="Triangle 17">
            <a:extLst>
              <a:ext uri="{FF2B5EF4-FFF2-40B4-BE49-F238E27FC236}">
                <a16:creationId xmlns:a16="http://schemas.microsoft.com/office/drawing/2014/main" id="{67914AE0-93F2-8346-B885-5734D2B694B2}"/>
              </a:ext>
            </a:extLst>
          </p:cNvPr>
          <p:cNvSpPr/>
          <p:nvPr userDrawn="1"/>
        </p:nvSpPr>
        <p:spPr>
          <a:xfrm rot="5400000">
            <a:off x="-48606" y="3035784"/>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2855253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itation avec image et nom de l’auteur">
    <p:spTree>
      <p:nvGrpSpPr>
        <p:cNvPr id="1" name=""/>
        <p:cNvGrpSpPr/>
        <p:nvPr/>
      </p:nvGrpSpPr>
      <p:grpSpPr>
        <a:xfrm>
          <a:off x="0" y="0"/>
          <a:ext cx="0" cy="0"/>
          <a:chOff x="0" y="0"/>
          <a:chExt cx="0" cy="0"/>
        </a:xfrm>
      </p:grpSpPr>
      <p:sp>
        <p:nvSpPr>
          <p:cNvPr id="10" name="Espace réservé d’image 9">
            <a:extLst>
              <a:ext uri="{FF2B5EF4-FFF2-40B4-BE49-F238E27FC236}">
                <a16:creationId xmlns:a16="http://schemas.microsoft.com/office/drawing/2014/main" id="{34F14FD9-9995-BE48-8C0E-B1454B9F231E}"/>
              </a:ext>
            </a:extLst>
          </p:cNvPr>
          <p:cNvSpPr>
            <a:spLocks noGrp="1"/>
          </p:cNvSpPr>
          <p:nvPr>
            <p:ph type="pic" sz="quarter" idx="13"/>
          </p:nvPr>
        </p:nvSpPr>
        <p:spPr>
          <a:xfrm>
            <a:off x="4576012" y="0"/>
            <a:ext cx="7598735" cy="6858000"/>
          </a:xfrm>
          <a:custGeom>
            <a:avLst/>
            <a:gdLst>
              <a:gd name="connsiteX0" fmla="*/ 0 w 7598735"/>
              <a:gd name="connsiteY0" fmla="*/ 0 h 6858000"/>
              <a:gd name="connsiteX1" fmla="*/ 7598735 w 7598735"/>
              <a:gd name="connsiteY1" fmla="*/ 0 h 6858000"/>
              <a:gd name="connsiteX2" fmla="*/ 7598735 w 7598735"/>
              <a:gd name="connsiteY2" fmla="*/ 6858000 h 6858000"/>
              <a:gd name="connsiteX3" fmla="*/ 0 w 7598735"/>
              <a:gd name="connsiteY3" fmla="*/ 6858000 h 6858000"/>
              <a:gd name="connsiteX4" fmla="*/ 0 w 7598735"/>
              <a:gd name="connsiteY4" fmla="*/ 6378840 h 6858000"/>
              <a:gd name="connsiteX5" fmla="*/ 140333 w 7598735"/>
              <a:gd name="connsiteY5" fmla="*/ 6379536 h 6858000"/>
              <a:gd name="connsiteX6" fmla="*/ 3074919 w 7598735"/>
              <a:gd name="connsiteY6" fmla="*/ 489098 h 6858000"/>
              <a:gd name="connsiteX7" fmla="*/ 0 w 7598735"/>
              <a:gd name="connsiteY7" fmla="*/ 480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8735" h="6858000">
                <a:moveTo>
                  <a:pt x="0" y="0"/>
                </a:moveTo>
                <a:lnTo>
                  <a:pt x="7598735" y="0"/>
                </a:lnTo>
                <a:lnTo>
                  <a:pt x="7598735" y="6858000"/>
                </a:lnTo>
                <a:lnTo>
                  <a:pt x="0" y="6858000"/>
                </a:lnTo>
                <a:lnTo>
                  <a:pt x="0" y="6378840"/>
                </a:lnTo>
                <a:lnTo>
                  <a:pt x="140333" y="6379536"/>
                </a:lnTo>
                <a:lnTo>
                  <a:pt x="3074919" y="489098"/>
                </a:lnTo>
                <a:lnTo>
                  <a:pt x="0" y="480044"/>
                </a:lnTo>
                <a:close/>
              </a:path>
            </a:pathLst>
          </a:custGeom>
          <a:solidFill>
            <a:schemeClr val="accent1"/>
          </a:solidFill>
        </p:spPr>
        <p:txBody>
          <a:bodyPr wrap="square" rtlCol="0">
            <a:noAutofit/>
          </a:bodyPr>
          <a:lstStyle/>
          <a:p>
            <a:pPr rtl="0"/>
            <a:r>
              <a:rPr lang="fr-FR" noProof="0"/>
              <a:t>Cliquez sur l'icône pour ajouter une image</a:t>
            </a:r>
          </a:p>
        </p:txBody>
      </p:sp>
      <p:sp>
        <p:nvSpPr>
          <p:cNvPr id="15" name="Forme libre 14">
            <a:extLst>
              <a:ext uri="{FF2B5EF4-FFF2-40B4-BE49-F238E27FC236}">
                <a16:creationId xmlns:a16="http://schemas.microsoft.com/office/drawing/2014/main" id="{BFAE6FFB-F37C-7040-87B6-654B2F44CE7A}"/>
              </a:ext>
            </a:extLst>
          </p:cNvPr>
          <p:cNvSpPr/>
          <p:nvPr userDrawn="1"/>
        </p:nvSpPr>
        <p:spPr>
          <a:xfrm>
            <a:off x="413825" y="463261"/>
            <a:ext cx="7347125" cy="5911703"/>
          </a:xfrm>
          <a:custGeom>
            <a:avLst/>
            <a:gdLst>
              <a:gd name="connsiteX0" fmla="*/ 125507 w 7347125"/>
              <a:gd name="connsiteY0" fmla="*/ 0 h 5911703"/>
              <a:gd name="connsiteX1" fmla="*/ 7347125 w 7347125"/>
              <a:gd name="connsiteY1" fmla="*/ 21265 h 5911703"/>
              <a:gd name="connsiteX2" fmla="*/ 4412539 w 7347125"/>
              <a:gd name="connsiteY2" fmla="*/ 5911703 h 5911703"/>
              <a:gd name="connsiteX3" fmla="*/ 1007798 w 7347125"/>
              <a:gd name="connsiteY3" fmla="*/ 5894815 h 5911703"/>
              <a:gd name="connsiteX4" fmla="*/ 1007798 w 7347125"/>
              <a:gd name="connsiteY4" fmla="*/ 5901070 h 5911703"/>
              <a:gd name="connsiteX5" fmla="*/ 0 w 7347125"/>
              <a:gd name="connsiteY5" fmla="*/ 5901070 h 5911703"/>
              <a:gd name="connsiteX6" fmla="*/ 0 w 7347125"/>
              <a:gd name="connsiteY6" fmla="*/ 10632 h 5911703"/>
              <a:gd name="connsiteX7" fmla="*/ 125507 w 7347125"/>
              <a:gd name="connsiteY7" fmla="*/ 10632 h 591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7125" h="5911703">
                <a:moveTo>
                  <a:pt x="125507" y="0"/>
                </a:moveTo>
                <a:lnTo>
                  <a:pt x="7347125" y="21265"/>
                </a:lnTo>
                <a:lnTo>
                  <a:pt x="4412539" y="5911703"/>
                </a:lnTo>
                <a:lnTo>
                  <a:pt x="1007798" y="5894815"/>
                </a:lnTo>
                <a:lnTo>
                  <a:pt x="1007798" y="5901070"/>
                </a:lnTo>
                <a:lnTo>
                  <a:pt x="0" y="5901070"/>
                </a:lnTo>
                <a:lnTo>
                  <a:pt x="0" y="10632"/>
                </a:lnTo>
                <a:lnTo>
                  <a:pt x="125507" y="1063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2" name="Espace réservé de la date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endParaRPr lang="fr-FR" noProof="0"/>
          </a:p>
        </p:txBody>
      </p:sp>
      <p:sp>
        <p:nvSpPr>
          <p:cNvPr id="3" name="Espace réservé du pied de page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fr-FR" noProof="0"/>
          </a:p>
        </p:txBody>
      </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fr-FR" noProof="0" smtClean="0"/>
              <a:t>‹#›</a:t>
            </a:fld>
            <a:endParaRPr lang="fr-FR" noProof="0"/>
          </a:p>
        </p:txBody>
      </p:sp>
      <p:sp>
        <p:nvSpPr>
          <p:cNvPr id="12" name="Titre 1">
            <a:extLst>
              <a:ext uri="{FF2B5EF4-FFF2-40B4-BE49-F238E27FC236}">
                <a16:creationId xmlns:a16="http://schemas.microsoft.com/office/drawing/2014/main" id="{48AB73D1-1AA1-4E44-A7DA-8C00D8E109E3}"/>
              </a:ext>
            </a:extLst>
          </p:cNvPr>
          <p:cNvSpPr>
            <a:spLocks noGrp="1"/>
          </p:cNvSpPr>
          <p:nvPr>
            <p:ph type="title" hasCustomPrompt="1"/>
          </p:nvPr>
        </p:nvSpPr>
        <p:spPr>
          <a:xfrm>
            <a:off x="941501" y="1609159"/>
            <a:ext cx="4253334" cy="3639682"/>
          </a:xfrm>
        </p:spPr>
        <p:txBody>
          <a:bodyPr rtlCol="0" anchor="t">
            <a:normAutofit/>
          </a:bodyPr>
          <a:lstStyle>
            <a:lvl1pPr algn="l">
              <a:defRPr sz="3800">
                <a:solidFill>
                  <a:schemeClr val="bg1"/>
                </a:solidFill>
              </a:defRPr>
            </a:lvl1pPr>
          </a:lstStyle>
          <a:p>
            <a:pPr rtl="0"/>
            <a:r>
              <a:rPr lang="fr-FR" noProof="0"/>
              <a:t>La citation vient ici</a:t>
            </a:r>
          </a:p>
        </p:txBody>
      </p:sp>
      <p:sp>
        <p:nvSpPr>
          <p:cNvPr id="13" name="Triangle 12">
            <a:extLst>
              <a:ext uri="{FF2B5EF4-FFF2-40B4-BE49-F238E27FC236}">
                <a16:creationId xmlns:a16="http://schemas.microsoft.com/office/drawing/2014/main" id="{611FC0D0-E6E4-7645-B0C7-97FB2012039D}"/>
              </a:ext>
            </a:extLst>
          </p:cNvPr>
          <p:cNvSpPr/>
          <p:nvPr userDrawn="1"/>
        </p:nvSpPr>
        <p:spPr>
          <a:xfrm rot="5400000">
            <a:off x="-48606" y="1669422"/>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2872754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re et contenu_noi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 name="Espace réservé du contenu 2"/>
          <p:cNvSpPr>
            <a:spLocks noGrp="1"/>
          </p:cNvSpPr>
          <p:nvPr>
            <p:ph idx="1"/>
          </p:nvPr>
        </p:nvSpPr>
        <p:spPr>
          <a:xfrm>
            <a:off x="932329" y="2031121"/>
            <a:ext cx="10452848" cy="3933150"/>
          </a:xfrm>
        </p:spPr>
        <p:txBody>
          <a:bodyPr rtlCol="0"/>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endParaRPr lang="fr-FR" noProof="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fr-FR" noProof="0"/>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fr-FR" noProof="0" smtClean="0"/>
              <a:t>‹#›</a:t>
            </a:fld>
            <a:endParaRPr lang="fr-FR" noProof="0"/>
          </a:p>
        </p:txBody>
      </p:sp>
      <p:sp>
        <p:nvSpPr>
          <p:cNvPr id="10" name="Titr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rtlCol="0" anchor="ctr"/>
          <a:lstStyle>
            <a:lvl1pPr algn="l">
              <a:defRPr>
                <a:solidFill>
                  <a:schemeClr val="bg1"/>
                </a:solidFill>
              </a:defRPr>
            </a:lvl1pPr>
          </a:lstStyle>
          <a:p>
            <a:pPr rtl="0"/>
            <a:r>
              <a:rPr lang="fr-FR" noProof="0"/>
              <a:t>Modifiez le style du titre</a:t>
            </a:r>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5250342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ux contenus horizontaux ">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FFCAC17-2511-3D4F-A318-B241447A2C02}"/>
              </a:ext>
            </a:extLst>
          </p:cNvPr>
          <p:cNvSpPr/>
          <p:nvPr userDrawn="1"/>
        </p:nvSpPr>
        <p:spPr>
          <a:xfrm>
            <a:off x="413825" y="2941613"/>
            <a:ext cx="11364350" cy="3432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Espace réservé du contenu 2">
            <a:extLst>
              <a:ext uri="{FF2B5EF4-FFF2-40B4-BE49-F238E27FC236}">
                <a16:creationId xmlns:a16="http://schemas.microsoft.com/office/drawing/2014/main" id="{C13F5538-7999-A74B-BCB7-A96C8DBCCD06}"/>
              </a:ext>
            </a:extLst>
          </p:cNvPr>
          <p:cNvSpPr>
            <a:spLocks noGrp="1"/>
          </p:cNvSpPr>
          <p:nvPr>
            <p:ph idx="1"/>
          </p:nvPr>
        </p:nvSpPr>
        <p:spPr>
          <a:xfrm>
            <a:off x="932329" y="4280546"/>
            <a:ext cx="10452848" cy="1791071"/>
          </a:xfrm>
        </p:spPr>
        <p:txBody>
          <a:bodyPr rtlCol="0"/>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6" name="Espace réservé de la date 6">
            <a:extLst>
              <a:ext uri="{FF2B5EF4-FFF2-40B4-BE49-F238E27FC236}">
                <a16:creationId xmlns:a16="http://schemas.microsoft.com/office/drawing/2014/main" id="{DE5056B4-56A3-6E40-92E1-FA33B5C8F807}"/>
              </a:ext>
            </a:extLst>
          </p:cNvPr>
          <p:cNvSpPr>
            <a:spLocks noGrp="1"/>
          </p:cNvSpPr>
          <p:nvPr>
            <p:ph type="dt" sz="half" idx="10"/>
          </p:nvPr>
        </p:nvSpPr>
        <p:spPr>
          <a:xfrm>
            <a:off x="8218426" y="6446838"/>
            <a:ext cx="2584850" cy="365125"/>
          </a:xfrm>
        </p:spPr>
        <p:txBody>
          <a:bodyPr rtlCol="0"/>
          <a:lstStyle/>
          <a:p>
            <a:pPr rtl="0"/>
            <a:endParaRPr lang="fr-FR" noProof="0"/>
          </a:p>
        </p:txBody>
      </p:sp>
      <p:sp>
        <p:nvSpPr>
          <p:cNvPr id="17" name="Espace réservé du pied de page 7">
            <a:extLst>
              <a:ext uri="{FF2B5EF4-FFF2-40B4-BE49-F238E27FC236}">
                <a16:creationId xmlns:a16="http://schemas.microsoft.com/office/drawing/2014/main" id="{A47DE6D7-793F-C846-8A00-3061847B66B0}"/>
              </a:ext>
            </a:extLst>
          </p:cNvPr>
          <p:cNvSpPr>
            <a:spLocks noGrp="1"/>
          </p:cNvSpPr>
          <p:nvPr>
            <p:ph type="ftr" sz="quarter" idx="11"/>
          </p:nvPr>
        </p:nvSpPr>
        <p:spPr>
          <a:xfrm>
            <a:off x="1097279" y="6446838"/>
            <a:ext cx="6818262" cy="365125"/>
          </a:xfrm>
        </p:spPr>
        <p:txBody>
          <a:bodyPr rtlCol="0"/>
          <a:lstStyle/>
          <a:p>
            <a:pPr rtl="0"/>
            <a:endParaRPr lang="fr-FR" noProof="0"/>
          </a:p>
        </p:txBody>
      </p:sp>
      <p:sp>
        <p:nvSpPr>
          <p:cNvPr id="18" name="Espace réservé du numéro de diapositive 8">
            <a:extLst>
              <a:ext uri="{FF2B5EF4-FFF2-40B4-BE49-F238E27FC236}">
                <a16:creationId xmlns:a16="http://schemas.microsoft.com/office/drawing/2014/main" id="{B4C61174-2D39-E640-8A16-DCE655544212}"/>
              </a:ext>
            </a:extLst>
          </p:cNvPr>
          <p:cNvSpPr>
            <a:spLocks noGrp="1"/>
          </p:cNvSpPr>
          <p:nvPr>
            <p:ph type="sldNum" sz="quarter" idx="12"/>
          </p:nvPr>
        </p:nvSpPr>
        <p:spPr>
          <a:xfrm>
            <a:off x="10993582" y="6446838"/>
            <a:ext cx="780010" cy="365125"/>
          </a:xfrm>
        </p:spPr>
        <p:txBody>
          <a:bodyPr rtlCol="0"/>
          <a:lstStyle/>
          <a:p>
            <a:pPr rtl="0"/>
            <a:fld id="{3A98EE3D-8CD1-4C3F-BD1C-C98C9596463C}" type="slidenum">
              <a:rPr lang="fr-FR" noProof="0" smtClean="0"/>
              <a:t>‹#›</a:t>
            </a:fld>
            <a:endParaRPr lang="fr-FR" noProof="0"/>
          </a:p>
        </p:txBody>
      </p:sp>
      <p:sp>
        <p:nvSpPr>
          <p:cNvPr id="19" name="Titre 9">
            <a:extLst>
              <a:ext uri="{FF2B5EF4-FFF2-40B4-BE49-F238E27FC236}">
                <a16:creationId xmlns:a16="http://schemas.microsoft.com/office/drawing/2014/main" id="{13596EE0-A679-3B49-BA9A-D5C79B0C8381}"/>
              </a:ext>
            </a:extLst>
          </p:cNvPr>
          <p:cNvSpPr>
            <a:spLocks noGrp="1"/>
          </p:cNvSpPr>
          <p:nvPr>
            <p:ph type="title"/>
          </p:nvPr>
        </p:nvSpPr>
        <p:spPr>
          <a:xfrm>
            <a:off x="932329" y="3143154"/>
            <a:ext cx="10452849" cy="910492"/>
          </a:xfrm>
        </p:spPr>
        <p:txBody>
          <a:bodyPr rtlCol="0" anchor="ctr"/>
          <a:lstStyle>
            <a:lvl1pPr algn="l">
              <a:defRPr>
                <a:solidFill>
                  <a:schemeClr val="bg1"/>
                </a:solidFill>
              </a:defRPr>
            </a:lvl1pPr>
          </a:lstStyle>
          <a:p>
            <a:pPr rtl="0"/>
            <a:r>
              <a:rPr lang="fr-FR" noProof="0"/>
              <a:t>Modifiez le style du titre</a:t>
            </a:r>
          </a:p>
        </p:txBody>
      </p:sp>
      <p:sp>
        <p:nvSpPr>
          <p:cNvPr id="20" name="Triangle 19">
            <a:extLst>
              <a:ext uri="{FF2B5EF4-FFF2-40B4-BE49-F238E27FC236}">
                <a16:creationId xmlns:a16="http://schemas.microsoft.com/office/drawing/2014/main" id="{3E931B03-E301-6D48-8377-B08DA6C95F0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1" name="Triangle 20">
            <a:extLst>
              <a:ext uri="{FF2B5EF4-FFF2-40B4-BE49-F238E27FC236}">
                <a16:creationId xmlns:a16="http://schemas.microsoft.com/office/drawing/2014/main" id="{249401AC-F116-8B4C-A1A0-CF88B63E549B}"/>
              </a:ext>
            </a:extLst>
          </p:cNvPr>
          <p:cNvSpPr/>
          <p:nvPr userDrawn="1"/>
        </p:nvSpPr>
        <p:spPr>
          <a:xfrm rot="5400000">
            <a:off x="-48606" y="33345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 name="Espace réservé d’image 3">
            <a:extLst>
              <a:ext uri="{FF2B5EF4-FFF2-40B4-BE49-F238E27FC236}">
                <a16:creationId xmlns:a16="http://schemas.microsoft.com/office/drawing/2014/main" id="{8A3226FF-244B-B540-ABAC-5C0E3DE3103C}"/>
              </a:ext>
            </a:extLst>
          </p:cNvPr>
          <p:cNvSpPr>
            <a:spLocks noGrp="1"/>
          </p:cNvSpPr>
          <p:nvPr>
            <p:ph type="pic" sz="quarter" idx="13"/>
          </p:nvPr>
        </p:nvSpPr>
        <p:spPr>
          <a:xfrm>
            <a:off x="413824" y="483782"/>
            <a:ext cx="11365992" cy="2457856"/>
          </a:xfrm>
          <a:solidFill>
            <a:schemeClr val="accent1"/>
          </a:solidFill>
        </p:spPr>
        <p:txBody>
          <a:bodyPr rtlCol="0"/>
          <a:lstStyle/>
          <a:p>
            <a:pPr rtl="0"/>
            <a:r>
              <a:rPr lang="fr-FR" noProof="0"/>
              <a:t>Cliquez sur l'icône pour ajouter une image</a:t>
            </a:r>
          </a:p>
        </p:txBody>
      </p:sp>
    </p:spTree>
    <p:extLst>
      <p:ext uri="{BB962C8B-B14F-4D97-AF65-F5344CB8AC3E}">
        <p14:creationId xmlns:p14="http://schemas.microsoft.com/office/powerpoint/2010/main" val="373827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Programm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endParaRPr lang="fr-FR" noProof="0"/>
          </a:p>
        </p:txBody>
      </p:sp>
      <p:sp>
        <p:nvSpPr>
          <p:cNvPr id="3" name="Espace réservé du pied de page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fr-FR" noProof="0"/>
          </a:p>
        </p:txBody>
      </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fr-FR" noProof="0" smtClean="0"/>
              <a:t>‹#›</a:t>
            </a:fld>
            <a:endParaRPr lang="fr-FR" noProof="0"/>
          </a:p>
        </p:txBody>
      </p:sp>
      <p:sp>
        <p:nvSpPr>
          <p:cNvPr id="5" name="Rectangle 4">
            <a:extLst>
              <a:ext uri="{FF2B5EF4-FFF2-40B4-BE49-F238E27FC236}">
                <a16:creationId xmlns:a16="http://schemas.microsoft.com/office/drawing/2014/main" id="{95E5791F-3F71-BF44-BA4E-0B7D386184DC}"/>
              </a:ext>
            </a:extLst>
          </p:cNvPr>
          <p:cNvSpPr/>
          <p:nvPr userDrawn="1"/>
        </p:nvSpPr>
        <p:spPr>
          <a:xfrm>
            <a:off x="0" y="467833"/>
            <a:ext cx="11729822"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7" name="Triangle 6">
            <a:extLst>
              <a:ext uri="{FF2B5EF4-FFF2-40B4-BE49-F238E27FC236}">
                <a16:creationId xmlns:a16="http://schemas.microsoft.com/office/drawing/2014/main" id="{19AE2E01-52D8-994A-80AC-622260011952}"/>
              </a:ext>
            </a:extLst>
          </p:cNvPr>
          <p:cNvSpPr/>
          <p:nvPr userDrawn="1"/>
        </p:nvSpPr>
        <p:spPr>
          <a:xfrm>
            <a:off x="1915754" y="3684257"/>
            <a:ext cx="3112470"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Triangle 7">
            <a:extLst>
              <a:ext uri="{FF2B5EF4-FFF2-40B4-BE49-F238E27FC236}">
                <a16:creationId xmlns:a16="http://schemas.microsoft.com/office/drawing/2014/main" id="{B8F16C36-FC88-9044-8303-4AAB2C148BA5}"/>
              </a:ext>
            </a:extLst>
          </p:cNvPr>
          <p:cNvSpPr/>
          <p:nvPr userDrawn="1"/>
        </p:nvSpPr>
        <p:spPr>
          <a:xfrm>
            <a:off x="4668946" y="522786"/>
            <a:ext cx="718556" cy="718556"/>
          </a:xfrm>
          <a:prstGeom prst="triangle">
            <a:avLst/>
          </a:prstGeom>
          <a:pattFill prst="dkHorz">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Espace réservé d’image 14">
            <a:extLst>
              <a:ext uri="{FF2B5EF4-FFF2-40B4-BE49-F238E27FC236}">
                <a16:creationId xmlns:a16="http://schemas.microsoft.com/office/drawing/2014/main" id="{7DA0D001-BFE9-164E-A088-53FE53ABF519}"/>
              </a:ext>
            </a:extLst>
          </p:cNvPr>
          <p:cNvSpPr>
            <a:spLocks noGrp="1"/>
          </p:cNvSpPr>
          <p:nvPr>
            <p:ph type="pic" sz="quarter" idx="13"/>
          </p:nvPr>
        </p:nvSpPr>
        <p:spPr>
          <a:xfrm>
            <a:off x="-1" y="0"/>
            <a:ext cx="5123378" cy="6864485"/>
          </a:xfrm>
          <a:custGeom>
            <a:avLst/>
            <a:gdLst>
              <a:gd name="connsiteX0" fmla="*/ 1602021 w 6096000"/>
              <a:gd name="connsiteY0" fmla="*/ 0 h 6858000"/>
              <a:gd name="connsiteX1" fmla="*/ 6096000 w 6096000"/>
              <a:gd name="connsiteY1" fmla="*/ 0 h 6858000"/>
              <a:gd name="connsiteX2" fmla="*/ 1612869 w 6096000"/>
              <a:gd name="connsiteY2" fmla="*/ 6841445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58000"/>
              <a:gd name="connsiteX1" fmla="*/ 6096000 w 6096000"/>
              <a:gd name="connsiteY1" fmla="*/ 0 h 6858000"/>
              <a:gd name="connsiteX2" fmla="*/ 2014112 w 6096000"/>
              <a:gd name="connsiteY2" fmla="*/ 6857657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64485"/>
              <a:gd name="connsiteX1" fmla="*/ 6096000 w 6096000"/>
              <a:gd name="connsiteY1" fmla="*/ 0 h 6864485"/>
              <a:gd name="connsiteX2" fmla="*/ 2014112 w 6096000"/>
              <a:gd name="connsiteY2" fmla="*/ 6857657 h 6864485"/>
              <a:gd name="connsiteX3" fmla="*/ 2033403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 name="connsiteX0" fmla="*/ 1602021 w 6096000"/>
              <a:gd name="connsiteY0" fmla="*/ 0 h 6864485"/>
              <a:gd name="connsiteX1" fmla="*/ 6096000 w 6096000"/>
              <a:gd name="connsiteY1" fmla="*/ 0 h 6864485"/>
              <a:gd name="connsiteX2" fmla="*/ 2014112 w 6096000"/>
              <a:gd name="connsiteY2" fmla="*/ 6857657 h 6864485"/>
              <a:gd name="connsiteX3" fmla="*/ 2002538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64485">
                <a:moveTo>
                  <a:pt x="1602021" y="0"/>
                </a:moveTo>
                <a:lnTo>
                  <a:pt x="6096000" y="0"/>
                </a:lnTo>
                <a:lnTo>
                  <a:pt x="2014112" y="6857657"/>
                </a:lnTo>
                <a:lnTo>
                  <a:pt x="2002538" y="6864485"/>
                </a:lnTo>
                <a:lnTo>
                  <a:pt x="0" y="6858000"/>
                </a:lnTo>
                <a:lnTo>
                  <a:pt x="0" y="0"/>
                </a:lnTo>
                <a:lnTo>
                  <a:pt x="1602021" y="0"/>
                </a:lnTo>
                <a:close/>
              </a:path>
            </a:pathLst>
          </a:custGeom>
          <a:solidFill>
            <a:schemeClr val="accent1"/>
          </a:solidFill>
        </p:spPr>
        <p:txBody>
          <a:bodyPr wrap="square" rtlCol="0">
            <a:noAutofit/>
          </a:bodyPr>
          <a:lstStyle/>
          <a:p>
            <a:pPr rtl="0"/>
            <a:r>
              <a:rPr lang="fr-FR" noProof="0"/>
              <a:t>Cliquez sur l'icône pour ajouter une image</a:t>
            </a:r>
          </a:p>
        </p:txBody>
      </p:sp>
      <p:sp>
        <p:nvSpPr>
          <p:cNvPr id="16" name="Titre 1">
            <a:extLst>
              <a:ext uri="{FF2B5EF4-FFF2-40B4-BE49-F238E27FC236}">
                <a16:creationId xmlns:a16="http://schemas.microsoft.com/office/drawing/2014/main" id="{810C3D4C-012F-184D-B7D5-E89B7B9A726E}"/>
              </a:ext>
            </a:extLst>
          </p:cNvPr>
          <p:cNvSpPr>
            <a:spLocks noGrp="1"/>
          </p:cNvSpPr>
          <p:nvPr>
            <p:ph type="title" hasCustomPrompt="1"/>
          </p:nvPr>
        </p:nvSpPr>
        <p:spPr>
          <a:xfrm>
            <a:off x="4506410" y="2679259"/>
            <a:ext cx="2988860" cy="1395208"/>
          </a:xfrm>
        </p:spPr>
        <p:txBody>
          <a:bodyPr lIns="0" rtlCol="0" anchor="ctr">
            <a:normAutofit/>
          </a:bodyPr>
          <a:lstStyle>
            <a:lvl1pPr algn="ctr">
              <a:defRPr sz="3600">
                <a:solidFill>
                  <a:schemeClr val="bg1"/>
                </a:solidFill>
              </a:defRPr>
            </a:lvl1pPr>
          </a:lstStyle>
          <a:p>
            <a:pPr rtl="0"/>
            <a:r>
              <a:rPr lang="fr-FR" noProof="0"/>
              <a:t>LE TITRE VIENT ICI</a:t>
            </a:r>
          </a:p>
        </p:txBody>
      </p:sp>
      <p:sp>
        <p:nvSpPr>
          <p:cNvPr id="17" name="Espace réservé du texte 11">
            <a:extLst>
              <a:ext uri="{FF2B5EF4-FFF2-40B4-BE49-F238E27FC236}">
                <a16:creationId xmlns:a16="http://schemas.microsoft.com/office/drawing/2014/main" id="{D16862ED-2F5E-FE49-AB49-49CEC0EA332A}"/>
              </a:ext>
            </a:extLst>
          </p:cNvPr>
          <p:cNvSpPr>
            <a:spLocks noGrp="1"/>
          </p:cNvSpPr>
          <p:nvPr>
            <p:ph type="body" sz="quarter" idx="14" hasCustomPrompt="1"/>
          </p:nvPr>
        </p:nvSpPr>
        <p:spPr>
          <a:xfrm>
            <a:off x="8218426" y="793580"/>
            <a:ext cx="3304279" cy="5270839"/>
          </a:xfrm>
        </p:spPr>
        <p:txBody>
          <a:bodyPr lIns="0" rtlCol="0" anchor="ctr">
            <a:normAutofit/>
          </a:bodyPr>
          <a:lstStyle>
            <a:lvl1pPr marL="285750" indent="-285750">
              <a:lnSpc>
                <a:spcPct val="100000"/>
              </a:lnSpc>
              <a:spcBef>
                <a:spcPts val="0"/>
              </a:spcBef>
              <a:spcAft>
                <a:spcPts val="1500"/>
              </a:spcAft>
              <a:buClr>
                <a:schemeClr val="accent1"/>
              </a:buClr>
              <a:buFont typeface="Arial" panose="020B0604020202020204" pitchFamily="34" charset="0"/>
              <a:buChar char="•"/>
              <a:defRPr sz="1600" spc="0">
                <a:solidFill>
                  <a:schemeClr val="bg1"/>
                </a:solidFill>
              </a:defRPr>
            </a:lvl1pPr>
            <a:lvl2pPr>
              <a:lnSpc>
                <a:spcPct val="150000"/>
              </a:lnSpc>
              <a:defRPr sz="1200" spc="0">
                <a:solidFill>
                  <a:schemeClr val="tx2"/>
                </a:solidFill>
              </a:defRPr>
            </a:lvl2pPr>
            <a:lvl3pPr>
              <a:lnSpc>
                <a:spcPct val="150000"/>
              </a:lnSpc>
              <a:defRPr sz="1200" spc="0">
                <a:solidFill>
                  <a:schemeClr val="tx2"/>
                </a:solidFill>
              </a:defRPr>
            </a:lvl3pPr>
            <a:lvl4pPr>
              <a:lnSpc>
                <a:spcPct val="150000"/>
              </a:lnSpc>
              <a:defRPr sz="1200" spc="0">
                <a:solidFill>
                  <a:schemeClr val="tx2"/>
                </a:solidFill>
              </a:defRPr>
            </a:lvl4pPr>
            <a:lvl5pPr>
              <a:lnSpc>
                <a:spcPct val="150000"/>
              </a:lnSpc>
              <a:defRPr sz="1200" spc="0">
                <a:solidFill>
                  <a:schemeClr val="tx2"/>
                </a:solidFill>
              </a:defRPr>
            </a:lvl5pPr>
          </a:lstStyle>
          <a:p>
            <a:pPr lvl="0" rtl="0"/>
            <a:r>
              <a:rPr lang="fr-FR" noProof="0"/>
              <a:t>Le texte vient ici</a:t>
            </a:r>
          </a:p>
        </p:txBody>
      </p:sp>
    </p:spTree>
    <p:extLst>
      <p:ext uri="{BB962C8B-B14F-4D97-AF65-F5344CB8AC3E}">
        <p14:creationId xmlns:p14="http://schemas.microsoft.com/office/powerpoint/2010/main" val="39992544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re uniquement à droite">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C15DFD37-81D5-5742-B09A-5D4CBF48B7EA}"/>
              </a:ext>
            </a:extLst>
          </p:cNvPr>
          <p:cNvGrpSpPr/>
          <p:nvPr userDrawn="1"/>
        </p:nvGrpSpPr>
        <p:grpSpPr>
          <a:xfrm rot="10800000">
            <a:off x="5294245" y="0"/>
            <a:ext cx="6897755" cy="6858000"/>
            <a:chOff x="-17598" y="0"/>
            <a:chExt cx="6897755" cy="6858000"/>
          </a:xfrm>
        </p:grpSpPr>
        <p:sp>
          <p:nvSpPr>
            <p:cNvPr id="12" name="Forme libre 11">
              <a:extLst>
                <a:ext uri="{FF2B5EF4-FFF2-40B4-BE49-F238E27FC236}">
                  <a16:creationId xmlns:a16="http://schemas.microsoft.com/office/drawing/2014/main" id="{00CF4E43-4A68-664C-B973-2FE49DC7733D}"/>
                </a:ext>
              </a:extLst>
            </p:cNvPr>
            <p:cNvSpPr/>
            <p:nvPr userDrawn="1"/>
          </p:nvSpPr>
          <p:spPr>
            <a:xfrm>
              <a:off x="-17598" y="0"/>
              <a:ext cx="6897755" cy="6858000"/>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7755" h="6870380">
                  <a:moveTo>
                    <a:pt x="0" y="0"/>
                  </a:moveTo>
                  <a:lnTo>
                    <a:pt x="6897755" y="5930"/>
                  </a:lnTo>
                  <a:lnTo>
                    <a:pt x="3462097" y="6870380"/>
                  </a:lnTo>
                  <a:lnTo>
                    <a:pt x="17597" y="6868501"/>
                  </a:lnTo>
                  <a:cubicBezTo>
                    <a:pt x="13271" y="458361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Triangle 12">
              <a:extLst>
                <a:ext uri="{FF2B5EF4-FFF2-40B4-BE49-F238E27FC236}">
                  <a16:creationId xmlns:a16="http://schemas.microsoft.com/office/drawing/2014/main" id="{AFAD3D76-9126-CC42-90B0-5BF85DC91E3E}"/>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4" name="Triangle 13">
              <a:extLst>
                <a:ext uri="{FF2B5EF4-FFF2-40B4-BE49-F238E27FC236}">
                  <a16:creationId xmlns:a16="http://schemas.microsoft.com/office/drawing/2014/main" id="{9D011AB3-8218-AE4F-9DF7-810A1B45C453}"/>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a:xfrm>
            <a:off x="10993582" y="6446838"/>
            <a:ext cx="780010" cy="365125"/>
          </a:xfrm>
        </p:spPr>
        <p:txBody>
          <a:bodyPr rtlCol="0"/>
          <a:lstStyle/>
          <a:p>
            <a:pPr rtl="0"/>
            <a:fld id="{3A98EE3D-8CD1-4C3F-BD1C-C98C9596463C}" type="slidenum">
              <a:rPr lang="fr-FR" noProof="0" smtClean="0"/>
              <a:t>‹#›</a:t>
            </a:fld>
            <a:endParaRPr lang="fr-FR" noProof="0"/>
          </a:p>
        </p:txBody>
      </p:sp>
      <p:sp>
        <p:nvSpPr>
          <p:cNvPr id="10" name="Titre 1">
            <a:extLst>
              <a:ext uri="{FF2B5EF4-FFF2-40B4-BE49-F238E27FC236}">
                <a16:creationId xmlns:a16="http://schemas.microsoft.com/office/drawing/2014/main" id="{1877EC85-9CA1-EB4F-A9AC-2C02CB520866}"/>
              </a:ext>
            </a:extLst>
          </p:cNvPr>
          <p:cNvSpPr>
            <a:spLocks noGrp="1"/>
          </p:cNvSpPr>
          <p:nvPr>
            <p:ph type="title" hasCustomPrompt="1"/>
          </p:nvPr>
        </p:nvSpPr>
        <p:spPr>
          <a:xfrm>
            <a:off x="7775272" y="1954400"/>
            <a:ext cx="3889053" cy="3002359"/>
          </a:xfrm>
        </p:spPr>
        <p:txBody>
          <a:bodyPr rtlCol="0" anchor="ctr"/>
          <a:lstStyle>
            <a:lvl1pPr algn="ctr">
              <a:defRPr>
                <a:solidFill>
                  <a:schemeClr val="bg1"/>
                </a:solidFill>
              </a:defRPr>
            </a:lvl1pPr>
          </a:lstStyle>
          <a:p>
            <a:pPr rtl="0"/>
            <a:r>
              <a:rPr lang="fr-FR" noProof="0"/>
              <a:t>Le titre vient ici</a:t>
            </a:r>
          </a:p>
        </p:txBody>
      </p:sp>
      <p:sp>
        <p:nvSpPr>
          <p:cNvPr id="9" name="Triangle 8">
            <a:extLst>
              <a:ext uri="{FF2B5EF4-FFF2-40B4-BE49-F238E27FC236}">
                <a16:creationId xmlns:a16="http://schemas.microsoft.com/office/drawing/2014/main" id="{D84320FE-42A3-294B-AAE0-3D16A63E359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18386371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Deux contenus">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 name="Espace réservé du contenu 2"/>
          <p:cNvSpPr>
            <a:spLocks noGrp="1"/>
          </p:cNvSpPr>
          <p:nvPr>
            <p:ph idx="1"/>
          </p:nvPr>
        </p:nvSpPr>
        <p:spPr>
          <a:xfrm>
            <a:off x="932329" y="2031121"/>
            <a:ext cx="4534616" cy="3933150"/>
          </a:xfrm>
        </p:spPr>
        <p:txBody>
          <a:bodyPr rtlCol="0"/>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endParaRPr lang="fr-FR" noProof="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a:xfrm>
            <a:off x="1097279" y="6446838"/>
            <a:ext cx="6818262" cy="365125"/>
          </a:xfrm>
        </p:spPr>
        <p:txBody>
          <a:bodyPr rtlCol="0"/>
          <a:lstStyle/>
          <a:p>
            <a:pPr rtl="0"/>
            <a:endParaRPr lang="fr-FR" noProof="0"/>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fr-FR" noProof="0" smtClean="0"/>
              <a:t>‹#›</a:t>
            </a:fld>
            <a:endParaRPr lang="fr-FR" noProof="0"/>
          </a:p>
        </p:txBody>
      </p:sp>
      <p:sp>
        <p:nvSpPr>
          <p:cNvPr id="10" name="Titre 9">
            <a:extLst>
              <a:ext uri="{FF2B5EF4-FFF2-40B4-BE49-F238E27FC236}">
                <a16:creationId xmlns:a16="http://schemas.microsoft.com/office/drawing/2014/main" id="{E885CA99-382D-3E4B-9C4E-B250026EF32E}"/>
              </a:ext>
            </a:extLst>
          </p:cNvPr>
          <p:cNvSpPr>
            <a:spLocks noGrp="1"/>
          </p:cNvSpPr>
          <p:nvPr>
            <p:ph type="title"/>
          </p:nvPr>
        </p:nvSpPr>
        <p:spPr>
          <a:xfrm>
            <a:off x="932330" y="893729"/>
            <a:ext cx="4534616" cy="910492"/>
          </a:xfrm>
        </p:spPr>
        <p:txBody>
          <a:bodyPr rtlCol="0" anchor="ctr"/>
          <a:lstStyle>
            <a:lvl1pPr algn="l">
              <a:defRPr>
                <a:solidFill>
                  <a:schemeClr val="bg1"/>
                </a:solidFill>
              </a:defRPr>
            </a:lvl1pPr>
          </a:lstStyle>
          <a:p>
            <a:pPr rtl="0"/>
            <a:r>
              <a:rPr lang="fr-FR" noProof="0"/>
              <a:t>Modifiez le style du titre</a:t>
            </a:r>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rgbClr val="C5A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7" name="Espace réservé d’image 16">
            <a:extLst>
              <a:ext uri="{FF2B5EF4-FFF2-40B4-BE49-F238E27FC236}">
                <a16:creationId xmlns:a16="http://schemas.microsoft.com/office/drawing/2014/main" id="{F5D5DA7E-149B-BB4E-918D-C5FF23087FF1}"/>
              </a:ext>
            </a:extLst>
          </p:cNvPr>
          <p:cNvSpPr>
            <a:spLocks noGrp="1"/>
          </p:cNvSpPr>
          <p:nvPr>
            <p:ph type="pic" sz="quarter" idx="13"/>
          </p:nvPr>
        </p:nvSpPr>
        <p:spPr>
          <a:xfrm>
            <a:off x="3727491" y="0"/>
            <a:ext cx="8464509" cy="6858000"/>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509" h="6858000">
                <a:moveTo>
                  <a:pt x="3426278" y="0"/>
                </a:moveTo>
                <a:lnTo>
                  <a:pt x="3440072" y="37000"/>
                </a:lnTo>
                <a:lnTo>
                  <a:pt x="3440072" y="0"/>
                </a:lnTo>
                <a:lnTo>
                  <a:pt x="8464509" y="0"/>
                </a:lnTo>
                <a:lnTo>
                  <a:pt x="8464509" y="6858000"/>
                </a:lnTo>
                <a:lnTo>
                  <a:pt x="0" y="6858000"/>
                </a:lnTo>
                <a:lnTo>
                  <a:pt x="3426278" y="0"/>
                </a:lnTo>
                <a:close/>
              </a:path>
            </a:pathLst>
          </a:custGeom>
          <a:solidFill>
            <a:schemeClr val="accent4"/>
          </a:solidFill>
        </p:spPr>
        <p:txBody>
          <a:bodyPr wrap="square" rtlCol="0">
            <a:noAutofit/>
          </a:bodyPr>
          <a:lstStyle/>
          <a:p>
            <a:pPr rtl="0"/>
            <a:r>
              <a:rPr lang="fr-FR" noProof="0"/>
              <a:t>Cliquez sur l'icône pour ajouter une image</a:t>
            </a:r>
          </a:p>
        </p:txBody>
      </p:sp>
      <p:sp>
        <p:nvSpPr>
          <p:cNvPr id="19" name="Triangle 18">
            <a:extLst>
              <a:ext uri="{FF2B5EF4-FFF2-40B4-BE49-F238E27FC236}">
                <a16:creationId xmlns:a16="http://schemas.microsoft.com/office/drawing/2014/main" id="{BEBB0DCE-DD71-FF40-B471-A617514321E6}"/>
              </a:ext>
            </a:extLst>
          </p:cNvPr>
          <p:cNvSpPr/>
          <p:nvPr userDrawn="1"/>
        </p:nvSpPr>
        <p:spPr>
          <a:xfrm rot="10800000">
            <a:off x="5869115" y="4530"/>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4888174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uniquement noi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endParaRPr lang="fr-FR" noProof="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fr-FR" noProof="0"/>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fr-FR" noProof="0" smtClean="0"/>
              <a:t>‹#›</a:t>
            </a:fld>
            <a:endParaRPr lang="fr-FR" noProof="0"/>
          </a:p>
        </p:txBody>
      </p:sp>
      <p:sp>
        <p:nvSpPr>
          <p:cNvPr id="10" name="Titr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rtlCol="0" anchor="ctr"/>
          <a:lstStyle>
            <a:lvl1pPr algn="l">
              <a:defRPr>
                <a:solidFill>
                  <a:schemeClr val="bg1"/>
                </a:solidFill>
              </a:defRPr>
            </a:lvl1pPr>
          </a:lstStyle>
          <a:p>
            <a:pPr rtl="0"/>
            <a:r>
              <a:rPr lang="fr-FR" noProof="0"/>
              <a:t>Modifiez le style du titre</a:t>
            </a:r>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420723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12E0F7-33B7-5139-DBC3-DF3FC9A8695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92EB51D-8C83-B410-D09B-549C3C0E2C2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421B074-D65E-A081-C0B2-BB0DF44F87DF}"/>
              </a:ext>
            </a:extLst>
          </p:cNvPr>
          <p:cNvSpPr>
            <a:spLocks noGrp="1"/>
          </p:cNvSpPr>
          <p:nvPr>
            <p:ph type="dt" sz="half" idx="10"/>
          </p:nvPr>
        </p:nvSpPr>
        <p:spPr/>
        <p:txBody>
          <a:bodyPr/>
          <a:lstStyle/>
          <a:p>
            <a:pPr rtl="0"/>
            <a:endParaRPr lang="fr-FR" noProof="0"/>
          </a:p>
        </p:txBody>
      </p:sp>
      <p:sp>
        <p:nvSpPr>
          <p:cNvPr id="5" name="Espace réservé du pied de page 4">
            <a:extLst>
              <a:ext uri="{FF2B5EF4-FFF2-40B4-BE49-F238E27FC236}">
                <a16:creationId xmlns:a16="http://schemas.microsoft.com/office/drawing/2014/main" id="{2B17F6EA-8461-D68E-AC98-368B78F3CE57}"/>
              </a:ext>
            </a:extLst>
          </p:cNvPr>
          <p:cNvSpPr>
            <a:spLocks noGrp="1"/>
          </p:cNvSpPr>
          <p:nvPr>
            <p:ph type="ftr" sz="quarter" idx="11"/>
          </p:nvPr>
        </p:nvSpPr>
        <p:spPr/>
        <p:txBody>
          <a:bodyPr/>
          <a:lstStyle/>
          <a:p>
            <a:pPr rtl="0"/>
            <a:endParaRPr lang="fr-FR" noProof="0"/>
          </a:p>
        </p:txBody>
      </p:sp>
      <p:sp>
        <p:nvSpPr>
          <p:cNvPr id="6" name="Espace réservé du numéro de diapositive 5">
            <a:extLst>
              <a:ext uri="{FF2B5EF4-FFF2-40B4-BE49-F238E27FC236}">
                <a16:creationId xmlns:a16="http://schemas.microsoft.com/office/drawing/2014/main" id="{55F955C1-3D28-5470-CF9F-9933EF464DB9}"/>
              </a:ext>
            </a:extLst>
          </p:cNvPr>
          <p:cNvSpPr>
            <a:spLocks noGrp="1"/>
          </p:cNvSpPr>
          <p:nvPr>
            <p:ph type="sldNum" sz="quarter" idx="12"/>
          </p:nvPr>
        </p:nvSpPr>
        <p:spPr/>
        <p:txBody>
          <a:bodyPr/>
          <a:lstStyle/>
          <a:p>
            <a:pPr rtl="0"/>
            <a:fld id="{3A98EE3D-8CD1-4C3F-BD1C-C98C9596463C}" type="slidenum">
              <a:rPr lang="fr-FR" noProof="0" smtClean="0"/>
              <a:t>‹#›</a:t>
            </a:fld>
            <a:endParaRPr lang="fr-FR" noProof="0"/>
          </a:p>
        </p:txBody>
      </p:sp>
    </p:spTree>
    <p:extLst>
      <p:ext uri="{BB962C8B-B14F-4D97-AF65-F5344CB8AC3E}">
        <p14:creationId xmlns:p14="http://schemas.microsoft.com/office/powerpoint/2010/main" val="13312168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et contenu_blanc">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endParaRPr lang="fr-FR" noProof="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fr-FR" noProof="0"/>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fr-FR" noProof="0" smtClean="0"/>
              <a:t>‹#›</a:t>
            </a:fld>
            <a:endParaRPr lang="fr-FR" noProof="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6" name="Espace réservé du contenu 2">
            <a:extLst>
              <a:ext uri="{FF2B5EF4-FFF2-40B4-BE49-F238E27FC236}">
                <a16:creationId xmlns:a16="http://schemas.microsoft.com/office/drawing/2014/main" id="{913F7CD6-7F0D-1C4F-AE97-8E76514EED57}"/>
              </a:ext>
            </a:extLst>
          </p:cNvPr>
          <p:cNvSpPr>
            <a:spLocks noGrp="1"/>
          </p:cNvSpPr>
          <p:nvPr>
            <p:ph idx="1"/>
          </p:nvPr>
        </p:nvSpPr>
        <p:spPr>
          <a:xfrm>
            <a:off x="932329" y="2031121"/>
            <a:ext cx="10452848" cy="3933150"/>
          </a:xfrm>
        </p:spPr>
        <p:txBody>
          <a:bodyPr rtlCol="0"/>
          <a:lstStyle>
            <a:lvl1pPr marL="342900" indent="-342900">
              <a:buClr>
                <a:schemeClr val="accent1"/>
              </a:buClr>
              <a:buFont typeface="Arial" panose="020B0604020202020204" pitchFamily="34" charset="0"/>
              <a:buChar char="•"/>
              <a:defRPr>
                <a:solidFill>
                  <a:schemeClr val="tx1"/>
                </a:solidFill>
              </a:defRPr>
            </a:lvl1pPr>
            <a:lvl2pPr marL="486918" indent="-285750">
              <a:buClr>
                <a:schemeClr val="accent1"/>
              </a:buClr>
              <a:buFont typeface="Arial" panose="020B0604020202020204" pitchFamily="34" charset="0"/>
              <a:buChar char="•"/>
              <a:defRPr>
                <a:solidFill>
                  <a:schemeClr val="tx1"/>
                </a:solidFill>
              </a:defRPr>
            </a:lvl2pPr>
            <a:lvl3pPr marL="669798" indent="-285750">
              <a:buClr>
                <a:schemeClr val="accent1"/>
              </a:buClr>
              <a:buFont typeface="Arial" panose="020B0604020202020204" pitchFamily="34" charset="0"/>
              <a:buChar char="•"/>
              <a:defRPr>
                <a:solidFill>
                  <a:schemeClr val="tx1"/>
                </a:solidFill>
              </a:defRPr>
            </a:lvl3pPr>
            <a:lvl4pPr marL="852678" indent="-285750">
              <a:buClr>
                <a:schemeClr val="accent1"/>
              </a:buClr>
              <a:buFont typeface="Arial" panose="020B0604020202020204" pitchFamily="34" charset="0"/>
              <a:buChar char="•"/>
              <a:defRPr>
                <a:solidFill>
                  <a:schemeClr val="tx1"/>
                </a:solidFill>
              </a:defRPr>
            </a:lvl4pPr>
            <a:lvl5pPr marL="1035558" indent="-285750">
              <a:buClr>
                <a:schemeClr val="accent1"/>
              </a:buClr>
              <a:buFont typeface="Arial" panose="020B0604020202020204" pitchFamily="34" charset="0"/>
              <a:buChar char="•"/>
              <a:defRPr>
                <a:solidFill>
                  <a:schemeClr val="tx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7" name="Titr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rtlCol="0" anchor="ctr"/>
          <a:lstStyle>
            <a:lvl1pPr algn="l">
              <a:defRPr>
                <a:solidFill>
                  <a:schemeClr val="tx1"/>
                </a:solidFill>
              </a:defRPr>
            </a:lvl1pPr>
          </a:lstStyle>
          <a:p>
            <a:pPr rtl="0"/>
            <a:r>
              <a:rPr lang="fr-FR" noProof="0"/>
              <a:t>Modifiez le style du titre</a:t>
            </a:r>
          </a:p>
        </p:txBody>
      </p:sp>
    </p:spTree>
    <p:extLst>
      <p:ext uri="{BB962C8B-B14F-4D97-AF65-F5344CB8AC3E}">
        <p14:creationId xmlns:p14="http://schemas.microsoft.com/office/powerpoint/2010/main" val="3438029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re et contenu avec imag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endParaRPr lang="fr-FR" noProof="0"/>
          </a:p>
        </p:txBody>
      </p:sp>
      <p:sp>
        <p:nvSpPr>
          <p:cNvPr id="3" name="Espace réservé du pied de page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fr-FR" noProof="0"/>
          </a:p>
        </p:txBody>
      </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fr-FR" noProof="0" smtClean="0"/>
              <a:t>‹#›</a:t>
            </a:fld>
            <a:endParaRPr lang="fr-FR" noProof="0"/>
          </a:p>
        </p:txBody>
      </p:sp>
      <p:sp>
        <p:nvSpPr>
          <p:cNvPr id="5" name="Rectangle 4">
            <a:extLst>
              <a:ext uri="{FF2B5EF4-FFF2-40B4-BE49-F238E27FC236}">
                <a16:creationId xmlns:a16="http://schemas.microsoft.com/office/drawing/2014/main" id="{E872A5F6-5449-2840-B48F-2AA85FE272A3}"/>
              </a:ext>
            </a:extLst>
          </p:cNvPr>
          <p:cNvSpPr/>
          <p:nvPr userDrawn="1"/>
        </p:nvSpPr>
        <p:spPr>
          <a:xfrm>
            <a:off x="0" y="0"/>
            <a:ext cx="35025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 name="Triangle 5">
            <a:extLst>
              <a:ext uri="{FF2B5EF4-FFF2-40B4-BE49-F238E27FC236}">
                <a16:creationId xmlns:a16="http://schemas.microsoft.com/office/drawing/2014/main" id="{2B3A8339-6DA4-E549-AEA2-9512C53F064F}"/>
              </a:ext>
            </a:extLst>
          </p:cNvPr>
          <p:cNvSpPr/>
          <p:nvPr userDrawn="1"/>
        </p:nvSpPr>
        <p:spPr>
          <a:xfrm>
            <a:off x="3591475" y="5273069"/>
            <a:ext cx="1486666" cy="1486666"/>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7" name="Triangle 6">
            <a:extLst>
              <a:ext uri="{FF2B5EF4-FFF2-40B4-BE49-F238E27FC236}">
                <a16:creationId xmlns:a16="http://schemas.microsoft.com/office/drawing/2014/main" id="{752EA775-82B0-BA48-8CA2-7A09D72EC958}"/>
              </a:ext>
            </a:extLst>
          </p:cNvPr>
          <p:cNvSpPr/>
          <p:nvPr userDrawn="1"/>
        </p:nvSpPr>
        <p:spPr>
          <a:xfrm>
            <a:off x="76559" y="597553"/>
            <a:ext cx="562863" cy="562863"/>
          </a:xfrm>
          <a:prstGeom prst="triangle">
            <a:avLst/>
          </a:prstGeom>
          <a:pattFill prst="lt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Triangle 7">
            <a:extLst>
              <a:ext uri="{FF2B5EF4-FFF2-40B4-BE49-F238E27FC236}">
                <a16:creationId xmlns:a16="http://schemas.microsoft.com/office/drawing/2014/main" id="{2C6B50B5-10C1-4A40-9531-4F8DC16892F8}"/>
              </a:ext>
            </a:extLst>
          </p:cNvPr>
          <p:cNvSpPr/>
          <p:nvPr userDrawn="1"/>
        </p:nvSpPr>
        <p:spPr>
          <a:xfrm>
            <a:off x="357990"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6" name="Espace réservé d’image 25">
            <a:extLst>
              <a:ext uri="{FF2B5EF4-FFF2-40B4-BE49-F238E27FC236}">
                <a16:creationId xmlns:a16="http://schemas.microsoft.com/office/drawing/2014/main" id="{CAF18EC0-3F9F-6449-A2B2-A792B70BEA6E}"/>
              </a:ext>
            </a:extLst>
          </p:cNvPr>
          <p:cNvSpPr>
            <a:spLocks noGrp="1"/>
          </p:cNvSpPr>
          <p:nvPr>
            <p:ph type="pic" sz="quarter" idx="13"/>
          </p:nvPr>
        </p:nvSpPr>
        <p:spPr>
          <a:xfrm flipH="1">
            <a:off x="444819" y="597553"/>
            <a:ext cx="6063915" cy="6063915"/>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rtlCol="0">
            <a:noAutofit/>
          </a:bodyPr>
          <a:lstStyle/>
          <a:p>
            <a:pPr rtl="0"/>
            <a:r>
              <a:rPr lang="fr-FR" noProof="0"/>
              <a:t>Cliquez sur l'icône pour ajouter une image</a:t>
            </a:r>
          </a:p>
        </p:txBody>
      </p:sp>
      <p:sp>
        <p:nvSpPr>
          <p:cNvPr id="28" name="Titre 1">
            <a:extLst>
              <a:ext uri="{FF2B5EF4-FFF2-40B4-BE49-F238E27FC236}">
                <a16:creationId xmlns:a16="http://schemas.microsoft.com/office/drawing/2014/main" id="{68357860-E91C-1745-A5D1-921689BF47AE}"/>
              </a:ext>
            </a:extLst>
          </p:cNvPr>
          <p:cNvSpPr>
            <a:spLocks noGrp="1"/>
          </p:cNvSpPr>
          <p:nvPr>
            <p:ph type="title" hasCustomPrompt="1"/>
          </p:nvPr>
        </p:nvSpPr>
        <p:spPr>
          <a:xfrm>
            <a:off x="6876994" y="1535397"/>
            <a:ext cx="4845068" cy="1858617"/>
          </a:xfrm>
        </p:spPr>
        <p:txBody>
          <a:bodyPr rtlCol="0" anchor="b">
            <a:normAutofit/>
          </a:bodyPr>
          <a:lstStyle>
            <a:lvl1pPr algn="l">
              <a:defRPr sz="4800" i="0">
                <a:solidFill>
                  <a:schemeClr val="tx1">
                    <a:lumMod val="85000"/>
                    <a:lumOff val="15000"/>
                  </a:schemeClr>
                </a:solidFill>
                <a:latin typeface="+mj-lt"/>
              </a:defRPr>
            </a:lvl1pPr>
          </a:lstStyle>
          <a:p>
            <a:pPr rtl="0"/>
            <a:r>
              <a:rPr lang="fr-FR" noProof="0"/>
              <a:t>Le titre vient ici</a:t>
            </a:r>
          </a:p>
        </p:txBody>
      </p:sp>
      <p:sp>
        <p:nvSpPr>
          <p:cNvPr id="29" name="Espace réservé du contenu 2">
            <a:extLst>
              <a:ext uri="{FF2B5EF4-FFF2-40B4-BE49-F238E27FC236}">
                <a16:creationId xmlns:a16="http://schemas.microsoft.com/office/drawing/2014/main" id="{094A3FA1-7F3F-2D41-ABE1-512FA9FC4843}"/>
              </a:ext>
            </a:extLst>
          </p:cNvPr>
          <p:cNvSpPr>
            <a:spLocks noGrp="1"/>
          </p:cNvSpPr>
          <p:nvPr>
            <p:ph idx="1"/>
          </p:nvPr>
        </p:nvSpPr>
        <p:spPr>
          <a:xfrm>
            <a:off x="6876996" y="3401899"/>
            <a:ext cx="4845066" cy="2107095"/>
          </a:xfrm>
        </p:spPr>
        <p:txBody>
          <a:bodyPr rtlCol="0"/>
          <a:lstStyle>
            <a:lvl1pPr marL="182880" indent="-182880" algn="l">
              <a:buClr>
                <a:srgbClr val="C5AE76"/>
              </a:buClr>
              <a:buFont typeface="Arial" panose="020B0604020202020204" pitchFamily="34" charset="0"/>
              <a:buChar char="•"/>
              <a:defRPr>
                <a:latin typeface="+mj-lt"/>
              </a:defRPr>
            </a:lvl1pPr>
            <a:lvl2pPr marL="384048" indent="-182880" algn="l">
              <a:buClr>
                <a:srgbClr val="C5AE76"/>
              </a:buClr>
              <a:buFont typeface="Arial" panose="020B0604020202020204" pitchFamily="34" charset="0"/>
              <a:buChar char="•"/>
              <a:defRPr>
                <a:latin typeface="+mj-lt"/>
              </a:defRPr>
            </a:lvl2pPr>
            <a:lvl3pPr marL="566928" indent="-182880" algn="l">
              <a:buClr>
                <a:srgbClr val="C5AE76"/>
              </a:buClr>
              <a:buFont typeface="Arial" panose="020B0604020202020204" pitchFamily="34" charset="0"/>
              <a:buChar char="•"/>
              <a:defRPr>
                <a:latin typeface="+mj-lt"/>
              </a:defRPr>
            </a:lvl3pPr>
            <a:lvl4pPr marL="749808" indent="-182880" algn="l">
              <a:buClr>
                <a:srgbClr val="C5AE76"/>
              </a:buClr>
              <a:buFont typeface="Arial" panose="020B0604020202020204" pitchFamily="34" charset="0"/>
              <a:buChar char="•"/>
              <a:defRPr>
                <a:latin typeface="+mj-lt"/>
              </a:defRPr>
            </a:lvl4pPr>
            <a:lvl5pPr marL="932688" indent="-182880" algn="l">
              <a:buClr>
                <a:srgbClr val="C5AE76"/>
              </a:buClr>
              <a:buFont typeface="Arial" panose="020B0604020202020204" pitchFamily="34" charset="0"/>
              <a:buChar char="•"/>
              <a:defRPr>
                <a:latin typeface="+mj-lt"/>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497985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re restreint et contenu avec imag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endParaRPr lang="fr-FR" noProof="0"/>
          </a:p>
        </p:txBody>
      </p:sp>
      <p:sp>
        <p:nvSpPr>
          <p:cNvPr id="3" name="Espace réservé du pied de page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fr-FR" noProof="0"/>
          </a:p>
        </p:txBody>
      </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fr-FR" noProof="0" smtClean="0"/>
              <a:t>‹#›</a:t>
            </a:fld>
            <a:endParaRPr lang="fr-FR" noProof="0"/>
          </a:p>
        </p:txBody>
      </p:sp>
      <p:sp>
        <p:nvSpPr>
          <p:cNvPr id="5" name="Rectangle 3">
            <a:extLst>
              <a:ext uri="{FF2B5EF4-FFF2-40B4-BE49-F238E27FC236}">
                <a16:creationId xmlns:a16="http://schemas.microsoft.com/office/drawing/2014/main" id="{B4D4881A-F72E-2D4F-BC41-5D2839D87000}"/>
              </a:ext>
            </a:extLst>
          </p:cNvPr>
          <p:cNvSpPr/>
          <p:nvPr userDrawn="1"/>
        </p:nvSpPr>
        <p:spPr>
          <a:xfrm>
            <a:off x="4997302" y="0"/>
            <a:ext cx="7194698" cy="6879265"/>
          </a:xfrm>
          <a:custGeom>
            <a:avLst/>
            <a:gdLst>
              <a:gd name="connsiteX0" fmla="*/ 0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0 w 5004391"/>
              <a:gd name="connsiteY4" fmla="*/ 0 h 6858000"/>
              <a:gd name="connsiteX0" fmla="*/ 1424763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1424763 w 5004391"/>
              <a:gd name="connsiteY4" fmla="*/ 0 h 6858000"/>
              <a:gd name="connsiteX0" fmla="*/ 1275907 w 5004391"/>
              <a:gd name="connsiteY0" fmla="*/ 21265 h 6858000"/>
              <a:gd name="connsiteX1" fmla="*/ 5004391 w 5004391"/>
              <a:gd name="connsiteY1" fmla="*/ 0 h 6858000"/>
              <a:gd name="connsiteX2" fmla="*/ 5004391 w 5004391"/>
              <a:gd name="connsiteY2" fmla="*/ 6858000 h 6858000"/>
              <a:gd name="connsiteX3" fmla="*/ 0 w 5004391"/>
              <a:gd name="connsiteY3" fmla="*/ 6858000 h 6858000"/>
              <a:gd name="connsiteX4" fmla="*/ 1275907 w 5004391"/>
              <a:gd name="connsiteY4" fmla="*/ 21265 h 6858000"/>
              <a:gd name="connsiteX0" fmla="*/ 3466214 w 7194698"/>
              <a:gd name="connsiteY0" fmla="*/ 21265 h 6879265"/>
              <a:gd name="connsiteX1" fmla="*/ 7194698 w 7194698"/>
              <a:gd name="connsiteY1" fmla="*/ 0 h 6879265"/>
              <a:gd name="connsiteX2" fmla="*/ 7194698 w 7194698"/>
              <a:gd name="connsiteY2" fmla="*/ 6858000 h 6879265"/>
              <a:gd name="connsiteX3" fmla="*/ 0 w 7194698"/>
              <a:gd name="connsiteY3" fmla="*/ 6879265 h 6879265"/>
              <a:gd name="connsiteX4" fmla="*/ 3466214 w 7194698"/>
              <a:gd name="connsiteY4" fmla="*/ 21265 h 6879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698" h="6879265">
                <a:moveTo>
                  <a:pt x="3466214" y="21265"/>
                </a:moveTo>
                <a:lnTo>
                  <a:pt x="7194698" y="0"/>
                </a:lnTo>
                <a:lnTo>
                  <a:pt x="7194698" y="6858000"/>
                </a:lnTo>
                <a:lnTo>
                  <a:pt x="0" y="6879265"/>
                </a:lnTo>
                <a:lnTo>
                  <a:pt x="3466214" y="2126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 name="Triangle 5">
            <a:extLst>
              <a:ext uri="{FF2B5EF4-FFF2-40B4-BE49-F238E27FC236}">
                <a16:creationId xmlns:a16="http://schemas.microsoft.com/office/drawing/2014/main" id="{214CA4B6-21BC-234A-9FAD-E362D7F194C4}"/>
              </a:ext>
            </a:extLst>
          </p:cNvPr>
          <p:cNvSpPr/>
          <p:nvPr userDrawn="1"/>
        </p:nvSpPr>
        <p:spPr>
          <a:xfrm>
            <a:off x="2571311"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7" name="Triangle 6">
            <a:extLst>
              <a:ext uri="{FF2B5EF4-FFF2-40B4-BE49-F238E27FC236}">
                <a16:creationId xmlns:a16="http://schemas.microsoft.com/office/drawing/2014/main" id="{815F04B4-E3C0-0845-8DEC-98C63E21B466}"/>
              </a:ext>
            </a:extLst>
          </p:cNvPr>
          <p:cNvSpPr/>
          <p:nvPr userDrawn="1"/>
        </p:nvSpPr>
        <p:spPr>
          <a:xfrm rot="10800000">
            <a:off x="2277396" y="3814571"/>
            <a:ext cx="1360968" cy="1360968"/>
          </a:xfrm>
          <a:prstGeom prst="triangle">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Espace réservé d’image 7">
            <a:extLst>
              <a:ext uri="{FF2B5EF4-FFF2-40B4-BE49-F238E27FC236}">
                <a16:creationId xmlns:a16="http://schemas.microsoft.com/office/drawing/2014/main" id="{6850A90A-EBB3-314C-9D98-A4220E2739EA}"/>
              </a:ext>
            </a:extLst>
          </p:cNvPr>
          <p:cNvSpPr>
            <a:spLocks noGrp="1"/>
          </p:cNvSpPr>
          <p:nvPr>
            <p:ph type="pic" sz="quarter" idx="13"/>
          </p:nvPr>
        </p:nvSpPr>
        <p:spPr>
          <a:xfrm flipH="1">
            <a:off x="2569281" y="330912"/>
            <a:ext cx="6217440" cy="6217440"/>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rtlCol="0">
            <a:noAutofit/>
          </a:bodyPr>
          <a:lstStyle/>
          <a:p>
            <a:pPr rtl="0"/>
            <a:r>
              <a:rPr lang="fr-FR" noProof="0"/>
              <a:t>Cliquez sur l'icône pour ajouter une image</a:t>
            </a:r>
          </a:p>
        </p:txBody>
      </p:sp>
      <p:sp>
        <p:nvSpPr>
          <p:cNvPr id="9" name="Titre 1">
            <a:extLst>
              <a:ext uri="{FF2B5EF4-FFF2-40B4-BE49-F238E27FC236}">
                <a16:creationId xmlns:a16="http://schemas.microsoft.com/office/drawing/2014/main" id="{D3001923-8460-C64B-A54B-3221B8A6B8C3}"/>
              </a:ext>
            </a:extLst>
          </p:cNvPr>
          <p:cNvSpPr>
            <a:spLocks noGrp="1"/>
          </p:cNvSpPr>
          <p:nvPr>
            <p:ph type="title" hasCustomPrompt="1"/>
          </p:nvPr>
        </p:nvSpPr>
        <p:spPr>
          <a:xfrm>
            <a:off x="7958108" y="1957888"/>
            <a:ext cx="3815484" cy="1858617"/>
          </a:xfrm>
        </p:spPr>
        <p:txBody>
          <a:bodyPr rtlCol="0" anchor="b">
            <a:normAutofit/>
          </a:bodyPr>
          <a:lstStyle>
            <a:lvl1pPr algn="ctr">
              <a:defRPr sz="4800" i="0">
                <a:solidFill>
                  <a:schemeClr val="bg1"/>
                </a:solidFill>
                <a:latin typeface="+mj-lt"/>
              </a:defRPr>
            </a:lvl1pPr>
          </a:lstStyle>
          <a:p>
            <a:pPr rtl="0"/>
            <a:r>
              <a:rPr lang="fr-FR" noProof="0"/>
              <a:t>Le titre vient ici</a:t>
            </a:r>
          </a:p>
        </p:txBody>
      </p:sp>
      <p:sp>
        <p:nvSpPr>
          <p:cNvPr id="10" name="Espace réservé du contenu 2">
            <a:extLst>
              <a:ext uri="{FF2B5EF4-FFF2-40B4-BE49-F238E27FC236}">
                <a16:creationId xmlns:a16="http://schemas.microsoft.com/office/drawing/2014/main" id="{9E64A275-2629-244A-A66F-FC140850C6DA}"/>
              </a:ext>
            </a:extLst>
          </p:cNvPr>
          <p:cNvSpPr>
            <a:spLocks noGrp="1"/>
          </p:cNvSpPr>
          <p:nvPr>
            <p:ph idx="1"/>
          </p:nvPr>
        </p:nvSpPr>
        <p:spPr>
          <a:xfrm>
            <a:off x="7958110" y="3824390"/>
            <a:ext cx="3815482" cy="2107095"/>
          </a:xfrm>
        </p:spPr>
        <p:txBody>
          <a:bodyPr rtlCol="0"/>
          <a:lstStyle>
            <a:lvl1pPr marL="182880" indent="-182880" algn="ctr">
              <a:buClr>
                <a:srgbClr val="C5AE76"/>
              </a:buClr>
              <a:buFont typeface="Arial" panose="020B0604020202020204" pitchFamily="34" charset="0"/>
              <a:buChar char="•"/>
              <a:defRPr>
                <a:solidFill>
                  <a:schemeClr val="bg1"/>
                </a:solidFill>
                <a:latin typeface="+mj-lt"/>
              </a:defRPr>
            </a:lvl1pPr>
            <a:lvl2pPr marL="384048" indent="-182880" algn="ctr">
              <a:buClr>
                <a:srgbClr val="C5AE76"/>
              </a:buClr>
              <a:buFont typeface="Arial" panose="020B0604020202020204" pitchFamily="34" charset="0"/>
              <a:buChar char="•"/>
              <a:defRPr>
                <a:solidFill>
                  <a:schemeClr val="bg1"/>
                </a:solidFill>
                <a:latin typeface="+mj-lt"/>
              </a:defRPr>
            </a:lvl2pPr>
            <a:lvl3pPr marL="566928" indent="-182880" algn="ctr">
              <a:buClr>
                <a:srgbClr val="C5AE76"/>
              </a:buClr>
              <a:buFont typeface="Arial" panose="020B0604020202020204" pitchFamily="34" charset="0"/>
              <a:buChar char="•"/>
              <a:defRPr>
                <a:solidFill>
                  <a:schemeClr val="bg1"/>
                </a:solidFill>
                <a:latin typeface="+mj-lt"/>
              </a:defRPr>
            </a:lvl3pPr>
            <a:lvl4pPr marL="749808" indent="-182880" algn="ctr">
              <a:buClr>
                <a:srgbClr val="C5AE76"/>
              </a:buClr>
              <a:buFont typeface="Arial" panose="020B0604020202020204" pitchFamily="34" charset="0"/>
              <a:buChar char="•"/>
              <a:defRPr>
                <a:solidFill>
                  <a:schemeClr val="bg1"/>
                </a:solidFill>
                <a:latin typeface="+mj-lt"/>
              </a:defRPr>
            </a:lvl4pPr>
            <a:lvl5pPr marL="932688" indent="-182880" algn="ctr">
              <a:buClr>
                <a:srgbClr val="C5AE76"/>
              </a:buClr>
              <a:buFont typeface="Arial" panose="020B0604020202020204" pitchFamily="34" charset="0"/>
              <a:buChar char="•"/>
              <a:defRPr>
                <a:solidFill>
                  <a:schemeClr val="bg1"/>
                </a:solidFill>
                <a:latin typeface="+mj-lt"/>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Triangle 11">
            <a:extLst>
              <a:ext uri="{FF2B5EF4-FFF2-40B4-BE49-F238E27FC236}">
                <a16:creationId xmlns:a16="http://schemas.microsoft.com/office/drawing/2014/main" id="{520102B5-5695-C743-B30E-C92897B48D8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4642201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re uniquement à gauche">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fr-FR" noProof="0" smtClean="0"/>
              <a:t>‹#›</a:t>
            </a:fld>
            <a:endParaRPr lang="fr-FR" noProof="0"/>
          </a:p>
        </p:txBody>
      </p:sp>
      <p:grpSp>
        <p:nvGrpSpPr>
          <p:cNvPr id="13" name="Groupe 12">
            <a:extLst>
              <a:ext uri="{FF2B5EF4-FFF2-40B4-BE49-F238E27FC236}">
                <a16:creationId xmlns:a16="http://schemas.microsoft.com/office/drawing/2014/main" id="{C3F11B56-403C-AA43-BA54-5CD9A60BDDC5}"/>
              </a:ext>
            </a:extLst>
          </p:cNvPr>
          <p:cNvGrpSpPr/>
          <p:nvPr userDrawn="1"/>
        </p:nvGrpSpPr>
        <p:grpSpPr>
          <a:xfrm>
            <a:off x="0" y="-4353"/>
            <a:ext cx="6884691" cy="6862353"/>
            <a:chOff x="0" y="-4353"/>
            <a:chExt cx="6884691" cy="6862353"/>
          </a:xfrm>
        </p:grpSpPr>
        <p:sp>
          <p:nvSpPr>
            <p:cNvPr id="5" name="Forme libre 4">
              <a:extLst>
                <a:ext uri="{FF2B5EF4-FFF2-40B4-BE49-F238E27FC236}">
                  <a16:creationId xmlns:a16="http://schemas.microsoft.com/office/drawing/2014/main" id="{D8BAD61D-F455-9240-A0C6-DE4F40E47C29}"/>
                </a:ext>
              </a:extLst>
            </p:cNvPr>
            <p:cNvSpPr/>
            <p:nvPr userDrawn="1"/>
          </p:nvSpPr>
          <p:spPr>
            <a:xfrm>
              <a:off x="0" y="-4353"/>
              <a:ext cx="6884691" cy="6862353"/>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 name="connsiteX0" fmla="*/ 9234 w 6880863"/>
                <a:gd name="connsiteY0" fmla="*/ 0 h 6866017"/>
                <a:gd name="connsiteX1" fmla="*/ 6880863 w 6880863"/>
                <a:gd name="connsiteY1" fmla="*/ 1567 h 6866017"/>
                <a:gd name="connsiteX2" fmla="*/ 3445205 w 6880863"/>
                <a:gd name="connsiteY2" fmla="*/ 6866017 h 6866017"/>
                <a:gd name="connsiteX3" fmla="*/ 705 w 6880863"/>
                <a:gd name="connsiteY3" fmla="*/ 6864138 h 6866017"/>
                <a:gd name="connsiteX4" fmla="*/ 9234 w 6880863"/>
                <a:gd name="connsiteY4" fmla="*/ 0 h 6866017"/>
                <a:gd name="connsiteX0" fmla="*/ 0 w 6884692"/>
                <a:gd name="connsiteY0" fmla="*/ 0 h 6883465"/>
                <a:gd name="connsiteX1" fmla="*/ 6884692 w 6884692"/>
                <a:gd name="connsiteY1" fmla="*/ 19015 h 6883465"/>
                <a:gd name="connsiteX2" fmla="*/ 3449034 w 6884692"/>
                <a:gd name="connsiteY2" fmla="*/ 6883465 h 6883465"/>
                <a:gd name="connsiteX3" fmla="*/ 4534 w 6884692"/>
                <a:gd name="connsiteY3" fmla="*/ 6881586 h 6883465"/>
                <a:gd name="connsiteX4" fmla="*/ 0 w 6884692"/>
                <a:gd name="connsiteY4" fmla="*/ 0 h 6883465"/>
                <a:gd name="connsiteX0" fmla="*/ 9234 w 6880863"/>
                <a:gd name="connsiteY0" fmla="*/ 0 h 6879102"/>
                <a:gd name="connsiteX1" fmla="*/ 6880863 w 6880863"/>
                <a:gd name="connsiteY1" fmla="*/ 14652 h 6879102"/>
                <a:gd name="connsiteX2" fmla="*/ 3445205 w 6880863"/>
                <a:gd name="connsiteY2" fmla="*/ 6879102 h 6879102"/>
                <a:gd name="connsiteX3" fmla="*/ 705 w 6880863"/>
                <a:gd name="connsiteY3" fmla="*/ 6877223 h 6879102"/>
                <a:gd name="connsiteX4" fmla="*/ 9234 w 6880863"/>
                <a:gd name="connsiteY4" fmla="*/ 0 h 6879102"/>
                <a:gd name="connsiteX0" fmla="*/ 0 w 6884691"/>
                <a:gd name="connsiteY0" fmla="*/ 0 h 6874740"/>
                <a:gd name="connsiteX1" fmla="*/ 6884691 w 6884691"/>
                <a:gd name="connsiteY1" fmla="*/ 10290 h 6874740"/>
                <a:gd name="connsiteX2" fmla="*/ 3449033 w 6884691"/>
                <a:gd name="connsiteY2" fmla="*/ 6874740 h 6874740"/>
                <a:gd name="connsiteX3" fmla="*/ 4533 w 6884691"/>
                <a:gd name="connsiteY3" fmla="*/ 6872861 h 6874740"/>
                <a:gd name="connsiteX4" fmla="*/ 0 w 6884691"/>
                <a:gd name="connsiteY4" fmla="*/ 0 h 6874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691" h="6874740">
                  <a:moveTo>
                    <a:pt x="0" y="0"/>
                  </a:moveTo>
                  <a:lnTo>
                    <a:pt x="6884691" y="10290"/>
                  </a:lnTo>
                  <a:lnTo>
                    <a:pt x="3449033" y="6874740"/>
                  </a:lnTo>
                  <a:lnTo>
                    <a:pt x="4533" y="6872861"/>
                  </a:lnTo>
                  <a:cubicBezTo>
                    <a:pt x="207" y="458797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7" name="Triangle 6">
              <a:extLst>
                <a:ext uri="{FF2B5EF4-FFF2-40B4-BE49-F238E27FC236}">
                  <a16:creationId xmlns:a16="http://schemas.microsoft.com/office/drawing/2014/main" id="{75004ACB-4E38-6449-B733-0C6A6BC40ADD}"/>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Triangle 7">
              <a:extLst>
                <a:ext uri="{FF2B5EF4-FFF2-40B4-BE49-F238E27FC236}">
                  <a16:creationId xmlns:a16="http://schemas.microsoft.com/office/drawing/2014/main" id="{6A52034F-1EDC-3040-A1B3-B572FC286C20}"/>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
        <p:nvSpPr>
          <p:cNvPr id="10" name="Titre 1">
            <a:extLst>
              <a:ext uri="{FF2B5EF4-FFF2-40B4-BE49-F238E27FC236}">
                <a16:creationId xmlns:a16="http://schemas.microsoft.com/office/drawing/2014/main" id="{1877EC85-9CA1-EB4F-A9AC-2C02CB520866}"/>
              </a:ext>
            </a:extLst>
          </p:cNvPr>
          <p:cNvSpPr>
            <a:spLocks noGrp="1"/>
          </p:cNvSpPr>
          <p:nvPr>
            <p:ph type="title" hasCustomPrompt="1"/>
          </p:nvPr>
        </p:nvSpPr>
        <p:spPr>
          <a:xfrm>
            <a:off x="550988" y="1954400"/>
            <a:ext cx="4393415" cy="3002359"/>
          </a:xfrm>
        </p:spPr>
        <p:txBody>
          <a:bodyPr rtlCol="0" anchor="ctr"/>
          <a:lstStyle>
            <a:lvl1pPr algn="ctr">
              <a:defRPr>
                <a:solidFill>
                  <a:schemeClr val="bg1"/>
                </a:solidFill>
              </a:defRPr>
            </a:lvl1pPr>
          </a:lstStyle>
          <a:p>
            <a:pPr rtl="0"/>
            <a:r>
              <a:rPr lang="fr-FR" noProof="0"/>
              <a:t>Le titre vient ici</a:t>
            </a:r>
          </a:p>
        </p:txBody>
      </p:sp>
      <p:sp>
        <p:nvSpPr>
          <p:cNvPr id="12" name="Triangle 11">
            <a:extLst>
              <a:ext uri="{FF2B5EF4-FFF2-40B4-BE49-F238E27FC236}">
                <a16:creationId xmlns:a16="http://schemas.microsoft.com/office/drawing/2014/main" id="{FD910B80-BD19-CF49-AB0B-1C5DEECEDED5}"/>
              </a:ext>
            </a:extLst>
          </p:cNvPr>
          <p:cNvSpPr/>
          <p:nvPr userDrawn="1"/>
        </p:nvSpPr>
        <p:spPr>
          <a:xfrm rot="5400000">
            <a:off x="-48606" y="31651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2025239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F95069-296B-99BF-95B5-1DB5D22897D9}"/>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69C0AB0-6811-FEF6-2FAE-58E747FA2D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0CCF7AC-AF67-D9A6-449D-360D5E2CA600}"/>
              </a:ext>
            </a:extLst>
          </p:cNvPr>
          <p:cNvSpPr>
            <a:spLocks noGrp="1"/>
          </p:cNvSpPr>
          <p:nvPr>
            <p:ph type="dt" sz="half" idx="10"/>
          </p:nvPr>
        </p:nvSpPr>
        <p:spPr/>
        <p:txBody>
          <a:bodyPr/>
          <a:lstStyle/>
          <a:p>
            <a:pPr rtl="0"/>
            <a:endParaRPr lang="fr-FR" noProof="0"/>
          </a:p>
        </p:txBody>
      </p:sp>
      <p:sp>
        <p:nvSpPr>
          <p:cNvPr id="5" name="Espace réservé du pied de page 4">
            <a:extLst>
              <a:ext uri="{FF2B5EF4-FFF2-40B4-BE49-F238E27FC236}">
                <a16:creationId xmlns:a16="http://schemas.microsoft.com/office/drawing/2014/main" id="{15FEC55B-713E-40ED-0C49-70BD575D14FA}"/>
              </a:ext>
            </a:extLst>
          </p:cNvPr>
          <p:cNvSpPr>
            <a:spLocks noGrp="1"/>
          </p:cNvSpPr>
          <p:nvPr>
            <p:ph type="ftr" sz="quarter" idx="11"/>
          </p:nvPr>
        </p:nvSpPr>
        <p:spPr/>
        <p:txBody>
          <a:bodyPr/>
          <a:lstStyle/>
          <a:p>
            <a:pPr rtl="0"/>
            <a:endParaRPr lang="fr-FR" noProof="0"/>
          </a:p>
        </p:txBody>
      </p:sp>
      <p:sp>
        <p:nvSpPr>
          <p:cNvPr id="6" name="Espace réservé du numéro de diapositive 5">
            <a:extLst>
              <a:ext uri="{FF2B5EF4-FFF2-40B4-BE49-F238E27FC236}">
                <a16:creationId xmlns:a16="http://schemas.microsoft.com/office/drawing/2014/main" id="{7B4A515F-FA8A-4A54-0AF6-33D5FF2F725C}"/>
              </a:ext>
            </a:extLst>
          </p:cNvPr>
          <p:cNvSpPr>
            <a:spLocks noGrp="1"/>
          </p:cNvSpPr>
          <p:nvPr>
            <p:ph type="sldNum" sz="quarter" idx="12"/>
          </p:nvPr>
        </p:nvSpPr>
        <p:spPr/>
        <p:txBody>
          <a:bodyPr/>
          <a:lstStyle/>
          <a:p>
            <a:pPr rtl="0"/>
            <a:fld id="{3A98EE3D-8CD1-4C3F-BD1C-C98C9596463C}" type="slidenum">
              <a:rPr lang="fr-FR" noProof="0" smtClean="0"/>
              <a:t>‹#›</a:t>
            </a:fld>
            <a:endParaRPr lang="fr-FR" noProof="0"/>
          </a:p>
        </p:txBody>
      </p:sp>
    </p:spTree>
    <p:extLst>
      <p:ext uri="{BB962C8B-B14F-4D97-AF65-F5344CB8AC3E}">
        <p14:creationId xmlns:p14="http://schemas.microsoft.com/office/powerpoint/2010/main" val="4077562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B1AC6D-8BDC-5CD9-AD9A-9B8D6431E03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E170198-4391-A402-22CC-B06126D8D52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8601774-7783-5DF0-8E48-BED1CBFEE36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872495F-03AC-786F-E019-AA4F450F1ABA}"/>
              </a:ext>
            </a:extLst>
          </p:cNvPr>
          <p:cNvSpPr>
            <a:spLocks noGrp="1"/>
          </p:cNvSpPr>
          <p:nvPr>
            <p:ph type="dt" sz="half" idx="10"/>
          </p:nvPr>
        </p:nvSpPr>
        <p:spPr/>
        <p:txBody>
          <a:bodyPr/>
          <a:lstStyle/>
          <a:p>
            <a:pPr rtl="0"/>
            <a:endParaRPr lang="fr-FR" noProof="0"/>
          </a:p>
        </p:txBody>
      </p:sp>
      <p:sp>
        <p:nvSpPr>
          <p:cNvPr id="6" name="Espace réservé du pied de page 5">
            <a:extLst>
              <a:ext uri="{FF2B5EF4-FFF2-40B4-BE49-F238E27FC236}">
                <a16:creationId xmlns:a16="http://schemas.microsoft.com/office/drawing/2014/main" id="{2C52BED9-8970-C59E-C3D9-4068DD5260DE}"/>
              </a:ext>
            </a:extLst>
          </p:cNvPr>
          <p:cNvSpPr>
            <a:spLocks noGrp="1"/>
          </p:cNvSpPr>
          <p:nvPr>
            <p:ph type="ftr" sz="quarter" idx="11"/>
          </p:nvPr>
        </p:nvSpPr>
        <p:spPr/>
        <p:txBody>
          <a:bodyPr/>
          <a:lstStyle/>
          <a:p>
            <a:pPr rtl="0"/>
            <a:endParaRPr lang="fr-FR" noProof="0"/>
          </a:p>
        </p:txBody>
      </p:sp>
      <p:sp>
        <p:nvSpPr>
          <p:cNvPr id="7" name="Espace réservé du numéro de diapositive 6">
            <a:extLst>
              <a:ext uri="{FF2B5EF4-FFF2-40B4-BE49-F238E27FC236}">
                <a16:creationId xmlns:a16="http://schemas.microsoft.com/office/drawing/2014/main" id="{AD6441E5-3F2F-7F33-942E-BE0D212F3AF7}"/>
              </a:ext>
            </a:extLst>
          </p:cNvPr>
          <p:cNvSpPr>
            <a:spLocks noGrp="1"/>
          </p:cNvSpPr>
          <p:nvPr>
            <p:ph type="sldNum" sz="quarter" idx="12"/>
          </p:nvPr>
        </p:nvSpPr>
        <p:spPr/>
        <p:txBody>
          <a:bodyPr/>
          <a:lstStyle/>
          <a:p>
            <a:pPr rtl="0"/>
            <a:fld id="{3A98EE3D-8CD1-4C3F-BD1C-C98C9596463C}" type="slidenum">
              <a:rPr lang="fr-FR" noProof="0" smtClean="0"/>
              <a:t>‹#›</a:t>
            </a:fld>
            <a:endParaRPr lang="fr-FR" noProof="0"/>
          </a:p>
        </p:txBody>
      </p:sp>
    </p:spTree>
    <p:extLst>
      <p:ext uri="{BB962C8B-B14F-4D97-AF65-F5344CB8AC3E}">
        <p14:creationId xmlns:p14="http://schemas.microsoft.com/office/powerpoint/2010/main" val="3368645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5E3A7-B919-3304-D609-31CC497E7530}"/>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7B007B5-DC7E-6969-1130-F4E3A3EC7F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A801EDF-C3FF-8F4F-9E46-242E830BEF0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684EDE5-D29A-A165-75A8-AAA8B68E4A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86C585A-D754-3712-9F17-77CE9A652B2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8129A79-8550-ED93-0DA2-D726072887B2}"/>
              </a:ext>
            </a:extLst>
          </p:cNvPr>
          <p:cNvSpPr>
            <a:spLocks noGrp="1"/>
          </p:cNvSpPr>
          <p:nvPr>
            <p:ph type="dt" sz="half" idx="10"/>
          </p:nvPr>
        </p:nvSpPr>
        <p:spPr/>
        <p:txBody>
          <a:bodyPr/>
          <a:lstStyle/>
          <a:p>
            <a:pPr rtl="0"/>
            <a:endParaRPr lang="fr-FR" noProof="0"/>
          </a:p>
        </p:txBody>
      </p:sp>
      <p:sp>
        <p:nvSpPr>
          <p:cNvPr id="8" name="Espace réservé du pied de page 7">
            <a:extLst>
              <a:ext uri="{FF2B5EF4-FFF2-40B4-BE49-F238E27FC236}">
                <a16:creationId xmlns:a16="http://schemas.microsoft.com/office/drawing/2014/main" id="{76C51076-B4B3-E691-DC15-E4AFC4282E5F}"/>
              </a:ext>
            </a:extLst>
          </p:cNvPr>
          <p:cNvSpPr>
            <a:spLocks noGrp="1"/>
          </p:cNvSpPr>
          <p:nvPr>
            <p:ph type="ftr" sz="quarter" idx="11"/>
          </p:nvPr>
        </p:nvSpPr>
        <p:spPr/>
        <p:txBody>
          <a:bodyPr/>
          <a:lstStyle/>
          <a:p>
            <a:pPr rtl="0"/>
            <a:endParaRPr lang="fr-FR" noProof="0"/>
          </a:p>
        </p:txBody>
      </p:sp>
      <p:sp>
        <p:nvSpPr>
          <p:cNvPr id="9" name="Espace réservé du numéro de diapositive 8">
            <a:extLst>
              <a:ext uri="{FF2B5EF4-FFF2-40B4-BE49-F238E27FC236}">
                <a16:creationId xmlns:a16="http://schemas.microsoft.com/office/drawing/2014/main" id="{CC704A10-9FCE-6B48-8577-03D811A679E4}"/>
              </a:ext>
            </a:extLst>
          </p:cNvPr>
          <p:cNvSpPr>
            <a:spLocks noGrp="1"/>
          </p:cNvSpPr>
          <p:nvPr>
            <p:ph type="sldNum" sz="quarter" idx="12"/>
          </p:nvPr>
        </p:nvSpPr>
        <p:spPr/>
        <p:txBody>
          <a:bodyPr/>
          <a:lstStyle/>
          <a:p>
            <a:pPr rtl="0"/>
            <a:fld id="{3A98EE3D-8CD1-4C3F-BD1C-C98C9596463C}" type="slidenum">
              <a:rPr lang="fr-FR" noProof="0" smtClean="0"/>
              <a:t>‹#›</a:t>
            </a:fld>
            <a:endParaRPr lang="fr-FR" noProof="0"/>
          </a:p>
        </p:txBody>
      </p:sp>
    </p:spTree>
    <p:extLst>
      <p:ext uri="{BB962C8B-B14F-4D97-AF65-F5344CB8AC3E}">
        <p14:creationId xmlns:p14="http://schemas.microsoft.com/office/powerpoint/2010/main" val="163723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27AD2C-C279-16C5-F680-98753108B5DA}"/>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42AFF43-6C2D-4467-8735-373B1327D8C1}"/>
              </a:ext>
            </a:extLst>
          </p:cNvPr>
          <p:cNvSpPr>
            <a:spLocks noGrp="1"/>
          </p:cNvSpPr>
          <p:nvPr>
            <p:ph type="dt" sz="half" idx="10"/>
          </p:nvPr>
        </p:nvSpPr>
        <p:spPr/>
        <p:txBody>
          <a:bodyPr/>
          <a:lstStyle/>
          <a:p>
            <a:pPr rtl="0"/>
            <a:endParaRPr lang="fr-FR" noProof="0"/>
          </a:p>
        </p:txBody>
      </p:sp>
      <p:sp>
        <p:nvSpPr>
          <p:cNvPr id="4" name="Espace réservé du pied de page 3">
            <a:extLst>
              <a:ext uri="{FF2B5EF4-FFF2-40B4-BE49-F238E27FC236}">
                <a16:creationId xmlns:a16="http://schemas.microsoft.com/office/drawing/2014/main" id="{340B4C79-2E35-65D4-CB46-1AF40D74E076}"/>
              </a:ext>
            </a:extLst>
          </p:cNvPr>
          <p:cNvSpPr>
            <a:spLocks noGrp="1"/>
          </p:cNvSpPr>
          <p:nvPr>
            <p:ph type="ftr" sz="quarter" idx="11"/>
          </p:nvPr>
        </p:nvSpPr>
        <p:spPr/>
        <p:txBody>
          <a:bodyPr/>
          <a:lstStyle/>
          <a:p>
            <a:pPr rtl="0"/>
            <a:endParaRPr lang="fr-FR" noProof="0"/>
          </a:p>
        </p:txBody>
      </p:sp>
      <p:sp>
        <p:nvSpPr>
          <p:cNvPr id="5" name="Espace réservé du numéro de diapositive 4">
            <a:extLst>
              <a:ext uri="{FF2B5EF4-FFF2-40B4-BE49-F238E27FC236}">
                <a16:creationId xmlns:a16="http://schemas.microsoft.com/office/drawing/2014/main" id="{A383FD4B-683B-DEDD-8251-C629345FC853}"/>
              </a:ext>
            </a:extLst>
          </p:cNvPr>
          <p:cNvSpPr>
            <a:spLocks noGrp="1"/>
          </p:cNvSpPr>
          <p:nvPr>
            <p:ph type="sldNum" sz="quarter" idx="12"/>
          </p:nvPr>
        </p:nvSpPr>
        <p:spPr/>
        <p:txBody>
          <a:bodyPr/>
          <a:lstStyle/>
          <a:p>
            <a:pPr rtl="0"/>
            <a:fld id="{3A98EE3D-8CD1-4C3F-BD1C-C98C9596463C}" type="slidenum">
              <a:rPr lang="fr-FR" noProof="0" smtClean="0"/>
              <a:t>‹#›</a:t>
            </a:fld>
            <a:endParaRPr lang="fr-FR" noProof="0"/>
          </a:p>
        </p:txBody>
      </p:sp>
    </p:spTree>
    <p:extLst>
      <p:ext uri="{BB962C8B-B14F-4D97-AF65-F5344CB8AC3E}">
        <p14:creationId xmlns:p14="http://schemas.microsoft.com/office/powerpoint/2010/main" val="2731946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7853CFE-098C-E1F0-A315-B0800C75C9C2}"/>
              </a:ext>
            </a:extLst>
          </p:cNvPr>
          <p:cNvSpPr>
            <a:spLocks noGrp="1"/>
          </p:cNvSpPr>
          <p:nvPr>
            <p:ph type="dt" sz="half" idx="10"/>
          </p:nvPr>
        </p:nvSpPr>
        <p:spPr/>
        <p:txBody>
          <a:bodyPr/>
          <a:lstStyle/>
          <a:p>
            <a:pPr rtl="0"/>
            <a:endParaRPr lang="fr-FR" noProof="0"/>
          </a:p>
        </p:txBody>
      </p:sp>
      <p:sp>
        <p:nvSpPr>
          <p:cNvPr id="3" name="Espace réservé du pied de page 2">
            <a:extLst>
              <a:ext uri="{FF2B5EF4-FFF2-40B4-BE49-F238E27FC236}">
                <a16:creationId xmlns:a16="http://schemas.microsoft.com/office/drawing/2014/main" id="{5C6777B5-7126-DCD8-5177-951CEDF4A9B0}"/>
              </a:ext>
            </a:extLst>
          </p:cNvPr>
          <p:cNvSpPr>
            <a:spLocks noGrp="1"/>
          </p:cNvSpPr>
          <p:nvPr>
            <p:ph type="ftr" sz="quarter" idx="11"/>
          </p:nvPr>
        </p:nvSpPr>
        <p:spPr/>
        <p:txBody>
          <a:bodyPr/>
          <a:lstStyle/>
          <a:p>
            <a:pPr rtl="0"/>
            <a:endParaRPr lang="fr-FR" noProof="0"/>
          </a:p>
        </p:txBody>
      </p:sp>
      <p:sp>
        <p:nvSpPr>
          <p:cNvPr id="4" name="Espace réservé du numéro de diapositive 3">
            <a:extLst>
              <a:ext uri="{FF2B5EF4-FFF2-40B4-BE49-F238E27FC236}">
                <a16:creationId xmlns:a16="http://schemas.microsoft.com/office/drawing/2014/main" id="{E6B01813-F8AE-503E-EA2E-6A8DAC28394E}"/>
              </a:ext>
            </a:extLst>
          </p:cNvPr>
          <p:cNvSpPr>
            <a:spLocks noGrp="1"/>
          </p:cNvSpPr>
          <p:nvPr>
            <p:ph type="sldNum" sz="quarter" idx="12"/>
          </p:nvPr>
        </p:nvSpPr>
        <p:spPr/>
        <p:txBody>
          <a:bodyPr/>
          <a:lstStyle/>
          <a:p>
            <a:pPr rtl="0"/>
            <a:fld id="{3A98EE3D-8CD1-4C3F-BD1C-C98C9596463C}" type="slidenum">
              <a:rPr lang="fr-FR" noProof="0" smtClean="0"/>
              <a:t>‹#›</a:t>
            </a:fld>
            <a:endParaRPr lang="fr-FR" noProof="0"/>
          </a:p>
        </p:txBody>
      </p:sp>
    </p:spTree>
    <p:extLst>
      <p:ext uri="{BB962C8B-B14F-4D97-AF65-F5344CB8AC3E}">
        <p14:creationId xmlns:p14="http://schemas.microsoft.com/office/powerpoint/2010/main" val="989111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197735-B741-838D-5546-7BFDF6C531B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B537AB0-3330-9B50-4AA6-26109CD408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1929E5B-A425-E890-EC0E-9EF5D70088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9223835-29C5-4A70-CF3D-B8426B43A384}"/>
              </a:ext>
            </a:extLst>
          </p:cNvPr>
          <p:cNvSpPr>
            <a:spLocks noGrp="1"/>
          </p:cNvSpPr>
          <p:nvPr>
            <p:ph type="dt" sz="half" idx="10"/>
          </p:nvPr>
        </p:nvSpPr>
        <p:spPr/>
        <p:txBody>
          <a:bodyPr/>
          <a:lstStyle/>
          <a:p>
            <a:pPr rtl="0"/>
            <a:endParaRPr lang="fr-FR" noProof="0"/>
          </a:p>
        </p:txBody>
      </p:sp>
      <p:sp>
        <p:nvSpPr>
          <p:cNvPr id="6" name="Espace réservé du pied de page 5">
            <a:extLst>
              <a:ext uri="{FF2B5EF4-FFF2-40B4-BE49-F238E27FC236}">
                <a16:creationId xmlns:a16="http://schemas.microsoft.com/office/drawing/2014/main" id="{735BE56E-33C9-911A-A8D3-5A009E800652}"/>
              </a:ext>
            </a:extLst>
          </p:cNvPr>
          <p:cNvSpPr>
            <a:spLocks noGrp="1"/>
          </p:cNvSpPr>
          <p:nvPr>
            <p:ph type="ftr" sz="quarter" idx="11"/>
          </p:nvPr>
        </p:nvSpPr>
        <p:spPr/>
        <p:txBody>
          <a:bodyPr/>
          <a:lstStyle/>
          <a:p>
            <a:pPr rtl="0"/>
            <a:endParaRPr lang="fr-FR" noProof="0"/>
          </a:p>
        </p:txBody>
      </p:sp>
      <p:sp>
        <p:nvSpPr>
          <p:cNvPr id="7" name="Espace réservé du numéro de diapositive 6">
            <a:extLst>
              <a:ext uri="{FF2B5EF4-FFF2-40B4-BE49-F238E27FC236}">
                <a16:creationId xmlns:a16="http://schemas.microsoft.com/office/drawing/2014/main" id="{8DE784E9-04BE-C7A6-FC03-C2E0AEE99A8A}"/>
              </a:ext>
            </a:extLst>
          </p:cNvPr>
          <p:cNvSpPr>
            <a:spLocks noGrp="1"/>
          </p:cNvSpPr>
          <p:nvPr>
            <p:ph type="sldNum" sz="quarter" idx="12"/>
          </p:nvPr>
        </p:nvSpPr>
        <p:spPr/>
        <p:txBody>
          <a:bodyPr/>
          <a:lstStyle/>
          <a:p>
            <a:pPr rtl="0"/>
            <a:fld id="{3A98EE3D-8CD1-4C3F-BD1C-C98C9596463C}" type="slidenum">
              <a:rPr lang="fr-FR" noProof="0" smtClean="0"/>
              <a:t>‹#›</a:t>
            </a:fld>
            <a:endParaRPr lang="fr-FR" noProof="0"/>
          </a:p>
        </p:txBody>
      </p:sp>
    </p:spTree>
    <p:extLst>
      <p:ext uri="{BB962C8B-B14F-4D97-AF65-F5344CB8AC3E}">
        <p14:creationId xmlns:p14="http://schemas.microsoft.com/office/powerpoint/2010/main" val="1097929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A206FB-3CF5-0917-B788-C0DD9E6F42D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C216D56-D3F0-53C5-7FE4-C8207F95D8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0C90056-A313-777B-884D-536DF8EFA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433F835-8367-FB05-898D-A74A241B6F57}"/>
              </a:ext>
            </a:extLst>
          </p:cNvPr>
          <p:cNvSpPr>
            <a:spLocks noGrp="1"/>
          </p:cNvSpPr>
          <p:nvPr>
            <p:ph type="dt" sz="half" idx="10"/>
          </p:nvPr>
        </p:nvSpPr>
        <p:spPr/>
        <p:txBody>
          <a:bodyPr/>
          <a:lstStyle/>
          <a:p>
            <a:pPr rtl="0"/>
            <a:endParaRPr lang="fr-FR" noProof="0"/>
          </a:p>
        </p:txBody>
      </p:sp>
      <p:sp>
        <p:nvSpPr>
          <p:cNvPr id="6" name="Espace réservé du pied de page 5">
            <a:extLst>
              <a:ext uri="{FF2B5EF4-FFF2-40B4-BE49-F238E27FC236}">
                <a16:creationId xmlns:a16="http://schemas.microsoft.com/office/drawing/2014/main" id="{0EDE9C91-3A8F-C95C-CCF2-2514F9DD61FA}"/>
              </a:ext>
            </a:extLst>
          </p:cNvPr>
          <p:cNvSpPr>
            <a:spLocks noGrp="1"/>
          </p:cNvSpPr>
          <p:nvPr>
            <p:ph type="ftr" sz="quarter" idx="11"/>
          </p:nvPr>
        </p:nvSpPr>
        <p:spPr/>
        <p:txBody>
          <a:bodyPr/>
          <a:lstStyle/>
          <a:p>
            <a:pPr rtl="0"/>
            <a:endParaRPr lang="fr-FR" noProof="0"/>
          </a:p>
        </p:txBody>
      </p:sp>
      <p:sp>
        <p:nvSpPr>
          <p:cNvPr id="7" name="Espace réservé du numéro de diapositive 6">
            <a:extLst>
              <a:ext uri="{FF2B5EF4-FFF2-40B4-BE49-F238E27FC236}">
                <a16:creationId xmlns:a16="http://schemas.microsoft.com/office/drawing/2014/main" id="{6A059279-5482-B43B-4DCB-02AF2193FF3A}"/>
              </a:ext>
            </a:extLst>
          </p:cNvPr>
          <p:cNvSpPr>
            <a:spLocks noGrp="1"/>
          </p:cNvSpPr>
          <p:nvPr>
            <p:ph type="sldNum" sz="quarter" idx="12"/>
          </p:nvPr>
        </p:nvSpPr>
        <p:spPr/>
        <p:txBody>
          <a:bodyPr/>
          <a:lstStyle/>
          <a:p>
            <a:pPr rtl="0"/>
            <a:fld id="{3A98EE3D-8CD1-4C3F-BD1C-C98C9596463C}" type="slidenum">
              <a:rPr lang="fr-FR" noProof="0" smtClean="0"/>
              <a:t>‹#›</a:t>
            </a:fld>
            <a:endParaRPr lang="fr-FR" noProof="0"/>
          </a:p>
        </p:txBody>
      </p:sp>
    </p:spTree>
    <p:extLst>
      <p:ext uri="{BB962C8B-B14F-4D97-AF65-F5344CB8AC3E}">
        <p14:creationId xmlns:p14="http://schemas.microsoft.com/office/powerpoint/2010/main" val="772534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7EE4653-8727-220A-EC26-E85FEEA148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6FC86CE-C75D-64BC-FC3E-323C7C948C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6528759-CDD2-9C8C-A57F-51D5EC836C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endParaRPr lang="fr-FR" noProof="0"/>
          </a:p>
        </p:txBody>
      </p:sp>
      <p:sp>
        <p:nvSpPr>
          <p:cNvPr id="5" name="Espace réservé du pied de page 4">
            <a:extLst>
              <a:ext uri="{FF2B5EF4-FFF2-40B4-BE49-F238E27FC236}">
                <a16:creationId xmlns:a16="http://schemas.microsoft.com/office/drawing/2014/main" id="{ACAEA524-76E7-DDF5-1599-BE79165D59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a:p>
        </p:txBody>
      </p:sp>
      <p:sp>
        <p:nvSpPr>
          <p:cNvPr id="6" name="Espace réservé du numéro de diapositive 5">
            <a:extLst>
              <a:ext uri="{FF2B5EF4-FFF2-40B4-BE49-F238E27FC236}">
                <a16:creationId xmlns:a16="http://schemas.microsoft.com/office/drawing/2014/main" id="{D0EBE4D9-2C7B-F91F-B5C2-EE263A4CF3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3A98EE3D-8CD1-4C3F-BD1C-C98C9596463C}" type="slidenum">
              <a:rPr lang="fr-FR" noProof="0" smtClean="0"/>
              <a:t>‹#›</a:t>
            </a:fld>
            <a:endParaRPr lang="fr-FR" noProof="0"/>
          </a:p>
        </p:txBody>
      </p:sp>
    </p:spTree>
    <p:extLst>
      <p:ext uri="{BB962C8B-B14F-4D97-AF65-F5344CB8AC3E}">
        <p14:creationId xmlns:p14="http://schemas.microsoft.com/office/powerpoint/2010/main" val="1503871656"/>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42" r:id="rId18"/>
    <p:sldLayoutId id="2147483816" r:id="rId19"/>
    <p:sldLayoutId id="2147483817" r:id="rId20"/>
    <p:sldLayoutId id="2147483818" r:id="rId21"/>
    <p:sldLayoutId id="2147483819" r:id="rId22"/>
    <p:sldLayoutId id="2147483843"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1E7C09F3-1BE8-0445-A3C4-9C100D32B8D9}"/>
              </a:ext>
            </a:extLst>
          </p:cNvPr>
          <p:cNvSpPr>
            <a:spLocks noGrp="1"/>
          </p:cNvSpPr>
          <p:nvPr>
            <p:ph type="ctrTitle"/>
          </p:nvPr>
        </p:nvSpPr>
        <p:spPr>
          <a:xfrm>
            <a:off x="1058669" y="854538"/>
            <a:ext cx="4567608" cy="3566160"/>
          </a:xfrm>
        </p:spPr>
        <p:txBody>
          <a:bodyPr rtlCol="0">
            <a:normAutofit fontScale="90000"/>
          </a:bodyPr>
          <a:lstStyle/>
          <a:p>
            <a:br>
              <a:rPr lang="en-US" sz="6000"/>
            </a:br>
            <a:br>
              <a:rPr lang="en-US" sz="6000">
                <a:solidFill>
                  <a:srgbClr val="FF0000"/>
                </a:solidFill>
              </a:rPr>
            </a:br>
            <a:r>
              <a:rPr lang="en-US" sz="6000">
                <a:effectLst/>
              </a:rPr>
              <a:t>Haptic technologies for the Metaverse</a:t>
            </a:r>
            <a:endParaRPr lang="fr-FR" sz="6000"/>
          </a:p>
        </p:txBody>
      </p:sp>
      <p:sp>
        <p:nvSpPr>
          <p:cNvPr id="6" name="Sous-titre 5">
            <a:extLst>
              <a:ext uri="{FF2B5EF4-FFF2-40B4-BE49-F238E27FC236}">
                <a16:creationId xmlns:a16="http://schemas.microsoft.com/office/drawing/2014/main" id="{C770EE27-FD77-894D-9D88-F5A548E1DCAF}"/>
              </a:ext>
            </a:extLst>
          </p:cNvPr>
          <p:cNvSpPr>
            <a:spLocks noGrp="1"/>
          </p:cNvSpPr>
          <p:nvPr>
            <p:ph type="subTitle" idx="1"/>
          </p:nvPr>
        </p:nvSpPr>
        <p:spPr>
          <a:xfrm>
            <a:off x="1061440" y="4421084"/>
            <a:ext cx="4698987" cy="1151758"/>
          </a:xfrm>
        </p:spPr>
        <p:txBody>
          <a:bodyPr vert="horz" lIns="91440" tIns="45720" rIns="91440" bIns="45720" rtlCol="0" anchor="t">
            <a:normAutofit/>
          </a:bodyPr>
          <a:lstStyle/>
          <a:p>
            <a:r>
              <a:rPr lang="fr-FR"/>
              <a:t>Nathan Poret, Valentin Pain, Benjamin Brifault, ARTHUR Lecras, Dove-Steeve Bingo Kpognon, Pierre Garrido</a:t>
            </a:r>
          </a:p>
        </p:txBody>
      </p:sp>
      <p:pic>
        <p:nvPicPr>
          <p:cNvPr id="7" name="Espace réservé pour une image  6" descr="Une image contenant personne&#10;&#10;Description générée automatiquement">
            <a:extLst>
              <a:ext uri="{FF2B5EF4-FFF2-40B4-BE49-F238E27FC236}">
                <a16:creationId xmlns:a16="http://schemas.microsoft.com/office/drawing/2014/main" id="{CEAE23AA-CCD9-C07C-88A8-57CD0DEABB7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0323" r="20323"/>
          <a:stretch>
            <a:fillRect/>
          </a:stretch>
        </p:blipFill>
        <p:spPr>
          <a:xfrm>
            <a:off x="4930163" y="-19457"/>
            <a:ext cx="7261837" cy="6877457"/>
          </a:xfrm>
        </p:spPr>
      </p:pic>
      <p:sp>
        <p:nvSpPr>
          <p:cNvPr id="2" name="Espace réservé du numéro de diapositive 1">
            <a:extLst>
              <a:ext uri="{FF2B5EF4-FFF2-40B4-BE49-F238E27FC236}">
                <a16:creationId xmlns:a16="http://schemas.microsoft.com/office/drawing/2014/main" id="{9687C1D5-F83B-B359-A61E-17B3C06020EC}"/>
              </a:ext>
            </a:extLst>
          </p:cNvPr>
          <p:cNvSpPr>
            <a:spLocks noGrp="1"/>
          </p:cNvSpPr>
          <p:nvPr>
            <p:ph type="sldNum" sz="quarter" idx="12"/>
          </p:nvPr>
        </p:nvSpPr>
        <p:spPr/>
        <p:txBody>
          <a:bodyPr/>
          <a:lstStyle/>
          <a:p>
            <a:pPr rtl="0"/>
            <a:fld id="{3A98EE3D-8CD1-4C3F-BD1C-C98C9596463C}" type="slidenum">
              <a:rPr lang="fr-FR" sz="1400" b="1" noProof="0" smtClean="0">
                <a:solidFill>
                  <a:schemeClr val="tx1"/>
                </a:solidFill>
              </a:rPr>
              <a:t>1</a:t>
            </a:fld>
            <a:r>
              <a:rPr lang="fr-FR" sz="1400" b="1" noProof="0">
                <a:solidFill>
                  <a:schemeClr val="tx1"/>
                </a:solidFill>
              </a:rPr>
              <a:t>/21</a:t>
            </a:r>
            <a:endParaRPr lang="fr-FR" b="1" noProof="0">
              <a:solidFill>
                <a:schemeClr val="tx1"/>
              </a:solidFill>
            </a:endParaRPr>
          </a:p>
        </p:txBody>
      </p:sp>
      <p:pic>
        <p:nvPicPr>
          <p:cNvPr id="1026" name="Picture 2" descr="CESI - YouTube">
            <a:extLst>
              <a:ext uri="{FF2B5EF4-FFF2-40B4-BE49-F238E27FC236}">
                <a16:creationId xmlns:a16="http://schemas.microsoft.com/office/drawing/2014/main" id="{2E0426E7-7000-2C41-F526-F15CCDF38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0427" y="408559"/>
            <a:ext cx="1457056" cy="145705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110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A115AC-F6DD-4765-9553-9296098AFACF}"/>
              </a:ext>
            </a:extLst>
          </p:cNvPr>
          <p:cNvSpPr>
            <a:spLocks noGrp="1"/>
          </p:cNvSpPr>
          <p:nvPr>
            <p:ph type="title"/>
          </p:nvPr>
        </p:nvSpPr>
        <p:spPr/>
        <p:txBody>
          <a:bodyPr rtlCol="0" anchor="ctr">
            <a:normAutofit/>
          </a:bodyPr>
          <a:lstStyle/>
          <a:p>
            <a:r>
              <a:rPr lang="en-US" sz="3200">
                <a:solidFill>
                  <a:schemeClr val="bg2"/>
                </a:solidFill>
              </a:rPr>
              <a:t>Existing technology: Tesla Suit</a:t>
            </a:r>
            <a:endParaRPr lang="en-US" sz="3600">
              <a:solidFill>
                <a:schemeClr val="bg2"/>
              </a:solidFill>
            </a:endParaRPr>
          </a:p>
        </p:txBody>
      </p:sp>
      <p:sp>
        <p:nvSpPr>
          <p:cNvPr id="35" name="Espace réservé du contenu 2">
            <a:extLst>
              <a:ext uri="{FF2B5EF4-FFF2-40B4-BE49-F238E27FC236}">
                <a16:creationId xmlns:a16="http://schemas.microsoft.com/office/drawing/2014/main" id="{B33E0108-C4ED-ECF7-222E-9E38159EB5B6}"/>
              </a:ext>
            </a:extLst>
          </p:cNvPr>
          <p:cNvSpPr txBox="1">
            <a:spLocks/>
          </p:cNvSpPr>
          <p:nvPr/>
        </p:nvSpPr>
        <p:spPr>
          <a:xfrm>
            <a:off x="1084729" y="2183521"/>
            <a:ext cx="10452848" cy="393315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486918" indent="-28575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669798" indent="-28575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852678" indent="-28575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1035558" indent="-28575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bg2"/>
                </a:solidFill>
              </a:rPr>
              <a:t>Haptic suit</a:t>
            </a:r>
          </a:p>
          <a:p>
            <a:r>
              <a:rPr lang="en-US" sz="2000">
                <a:solidFill>
                  <a:schemeClr val="bg2"/>
                </a:solidFill>
              </a:rPr>
              <a:t>114 electrical sensors</a:t>
            </a:r>
          </a:p>
          <a:p>
            <a:r>
              <a:rPr lang="en-US" sz="2000">
                <a:solidFill>
                  <a:schemeClr val="bg2"/>
                </a:solidFill>
              </a:rPr>
              <a:t>9 axes of motion capture</a:t>
            </a:r>
          </a:p>
        </p:txBody>
      </p:sp>
      <p:pic>
        <p:nvPicPr>
          <p:cNvPr id="1026" name="Picture 2" descr="▷ ¿Qué es TeslaSuit? Traje VR Háptico de realidad Virtual – SimracerOnline">
            <a:extLst>
              <a:ext uri="{FF2B5EF4-FFF2-40B4-BE49-F238E27FC236}">
                <a16:creationId xmlns:a16="http://schemas.microsoft.com/office/drawing/2014/main" id="{F253E020-2846-737A-8260-43A829187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325" y="1298434"/>
            <a:ext cx="3755346" cy="3755346"/>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F537A182-54AB-DAFE-304E-55101919C442}"/>
              </a:ext>
            </a:extLst>
          </p:cNvPr>
          <p:cNvSpPr>
            <a:spLocks noGrp="1"/>
          </p:cNvSpPr>
          <p:nvPr>
            <p:ph type="sldNum" sz="quarter" idx="12"/>
          </p:nvPr>
        </p:nvSpPr>
        <p:spPr/>
        <p:txBody>
          <a:bodyPr/>
          <a:lstStyle/>
          <a:p>
            <a:pPr rtl="0"/>
            <a:fld id="{3A98EE3D-8CD1-4C3F-BD1C-C98C9596463C}" type="slidenum">
              <a:rPr lang="fr-FR" sz="1400" b="1" noProof="0" smtClean="0">
                <a:solidFill>
                  <a:schemeClr val="tx1"/>
                </a:solidFill>
              </a:rPr>
              <a:t>10</a:t>
            </a:fld>
            <a:r>
              <a:rPr lang="fr-FR" sz="1400" b="1" noProof="0">
                <a:solidFill>
                  <a:schemeClr val="tx1"/>
                </a:solidFill>
              </a:rPr>
              <a:t>/21</a:t>
            </a:r>
            <a:endParaRPr lang="fr-FR" b="1" noProof="0">
              <a:solidFill>
                <a:schemeClr val="tx1"/>
              </a:solidFill>
            </a:endParaRPr>
          </a:p>
        </p:txBody>
      </p:sp>
      <p:sp>
        <p:nvSpPr>
          <p:cNvPr id="6" name="ZoneTexte 5">
            <a:extLst>
              <a:ext uri="{FF2B5EF4-FFF2-40B4-BE49-F238E27FC236}">
                <a16:creationId xmlns:a16="http://schemas.microsoft.com/office/drawing/2014/main" id="{66E4839E-8003-1B5D-AE23-286ED322C2D8}"/>
              </a:ext>
            </a:extLst>
          </p:cNvPr>
          <p:cNvSpPr txBox="1"/>
          <p:nvPr/>
        </p:nvSpPr>
        <p:spPr>
          <a:xfrm>
            <a:off x="932329" y="5867400"/>
            <a:ext cx="3080871" cy="369332"/>
          </a:xfrm>
          <a:prstGeom prst="rect">
            <a:avLst/>
          </a:prstGeom>
          <a:noFill/>
        </p:spPr>
        <p:txBody>
          <a:bodyPr wrap="square" rtlCol="0">
            <a:spAutoFit/>
          </a:bodyPr>
          <a:lstStyle/>
          <a:p>
            <a:r>
              <a:rPr lang="en-US">
                <a:solidFill>
                  <a:schemeClr val="bg1"/>
                </a:solidFill>
              </a:rPr>
              <a:t>Ref: [5]</a:t>
            </a:r>
          </a:p>
        </p:txBody>
      </p:sp>
    </p:spTree>
    <p:extLst>
      <p:ext uri="{BB962C8B-B14F-4D97-AF65-F5344CB8AC3E}">
        <p14:creationId xmlns:p14="http://schemas.microsoft.com/office/powerpoint/2010/main" val="3702331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D12556B-F5FB-4FD7-B7D7-CA0BCE6815FC}"/>
              </a:ext>
            </a:extLst>
          </p:cNvPr>
          <p:cNvSpPr>
            <a:spLocks noGrp="1"/>
          </p:cNvSpPr>
          <p:nvPr>
            <p:ph idx="1"/>
          </p:nvPr>
        </p:nvSpPr>
        <p:spPr>
          <a:xfrm>
            <a:off x="932329" y="4093641"/>
            <a:ext cx="10452848" cy="1877335"/>
          </a:xfrm>
        </p:spPr>
        <p:txBody>
          <a:bodyPr vert="horz" lIns="91440" tIns="45720" rIns="91440" bIns="45720" rtlCol="0" anchor="t">
            <a:normAutofit fontScale="92500" lnSpcReduction="10000"/>
          </a:bodyPr>
          <a:lstStyle/>
          <a:p>
            <a:pPr rtl="0"/>
            <a:r>
              <a:rPr lang="en-US"/>
              <a:t>Data issues</a:t>
            </a:r>
          </a:p>
          <a:p>
            <a:r>
              <a:rPr lang="en-US">
                <a:ea typeface="+mn-lt"/>
                <a:cs typeface="+mn-lt"/>
              </a:rPr>
              <a:t>Breach of privacy</a:t>
            </a:r>
            <a:endParaRPr lang="en-US"/>
          </a:p>
          <a:p>
            <a:r>
              <a:rPr lang="en-US">
                <a:ea typeface="+mn-lt"/>
                <a:cs typeface="+mn-lt"/>
              </a:rPr>
              <a:t>Securing users' personal data</a:t>
            </a:r>
            <a:endParaRPr lang="en-US"/>
          </a:p>
          <a:p>
            <a:pPr rtl="0"/>
            <a:r>
              <a:rPr lang="en-US"/>
              <a:t>Phycological harm</a:t>
            </a:r>
          </a:p>
        </p:txBody>
      </p:sp>
      <p:sp>
        <p:nvSpPr>
          <p:cNvPr id="2" name="Titre 1">
            <a:extLst>
              <a:ext uri="{FF2B5EF4-FFF2-40B4-BE49-F238E27FC236}">
                <a16:creationId xmlns:a16="http://schemas.microsoft.com/office/drawing/2014/main" id="{D5C7A8ED-CA98-4644-AF2D-8C0F21F7EA34}"/>
              </a:ext>
            </a:extLst>
          </p:cNvPr>
          <p:cNvSpPr>
            <a:spLocks noGrp="1"/>
          </p:cNvSpPr>
          <p:nvPr>
            <p:ph type="title"/>
          </p:nvPr>
        </p:nvSpPr>
        <p:spPr/>
        <p:txBody>
          <a:bodyPr rtlCol="0"/>
          <a:lstStyle/>
          <a:p>
            <a:pPr rtl="0"/>
            <a:r>
              <a:rPr lang="en-US"/>
              <a:t>Ethics in the Metaverse</a:t>
            </a:r>
          </a:p>
        </p:txBody>
      </p:sp>
      <p:sp>
        <p:nvSpPr>
          <p:cNvPr id="4" name="Espace réservé du numéro de diapositive 3">
            <a:extLst>
              <a:ext uri="{FF2B5EF4-FFF2-40B4-BE49-F238E27FC236}">
                <a16:creationId xmlns:a16="http://schemas.microsoft.com/office/drawing/2014/main" id="{4BC0481A-979A-6856-3C33-C791B45069EF}"/>
              </a:ext>
            </a:extLst>
          </p:cNvPr>
          <p:cNvSpPr>
            <a:spLocks noGrp="1"/>
          </p:cNvSpPr>
          <p:nvPr>
            <p:ph type="sldNum" sz="quarter" idx="12"/>
          </p:nvPr>
        </p:nvSpPr>
        <p:spPr>
          <a:xfrm>
            <a:off x="10566862" y="6357796"/>
            <a:ext cx="780010" cy="365125"/>
          </a:xfrm>
        </p:spPr>
        <p:txBody>
          <a:bodyPr/>
          <a:lstStyle/>
          <a:p>
            <a:pPr rtl="0"/>
            <a:fld id="{3A98EE3D-8CD1-4C3F-BD1C-C98C9596463C}" type="slidenum">
              <a:rPr lang="fr-FR" sz="1400" b="1" noProof="0" smtClean="0">
                <a:solidFill>
                  <a:schemeClr val="tx1"/>
                </a:solidFill>
              </a:rPr>
              <a:t>11</a:t>
            </a:fld>
            <a:r>
              <a:rPr lang="fr-FR" sz="1400" b="1" noProof="0">
                <a:solidFill>
                  <a:schemeClr val="tx1"/>
                </a:solidFill>
              </a:rPr>
              <a:t>/21</a:t>
            </a:r>
            <a:endParaRPr lang="fr-FR" b="1" noProof="0">
              <a:solidFill>
                <a:schemeClr val="tx1"/>
              </a:solidFill>
            </a:endParaRPr>
          </a:p>
        </p:txBody>
      </p:sp>
      <p:sp>
        <p:nvSpPr>
          <p:cNvPr id="6" name="ZoneTexte 5">
            <a:extLst>
              <a:ext uri="{FF2B5EF4-FFF2-40B4-BE49-F238E27FC236}">
                <a16:creationId xmlns:a16="http://schemas.microsoft.com/office/drawing/2014/main" id="{8B93DF49-07FA-83BE-816D-F3DDDF27311D}"/>
              </a:ext>
            </a:extLst>
          </p:cNvPr>
          <p:cNvSpPr txBox="1"/>
          <p:nvPr/>
        </p:nvSpPr>
        <p:spPr>
          <a:xfrm>
            <a:off x="932329" y="5867400"/>
            <a:ext cx="3080871" cy="369332"/>
          </a:xfrm>
          <a:prstGeom prst="rect">
            <a:avLst/>
          </a:prstGeom>
          <a:noFill/>
        </p:spPr>
        <p:txBody>
          <a:bodyPr wrap="square" rtlCol="0">
            <a:spAutoFit/>
          </a:bodyPr>
          <a:lstStyle/>
          <a:p>
            <a:r>
              <a:rPr lang="en-US">
                <a:solidFill>
                  <a:schemeClr val="bg1"/>
                </a:solidFill>
              </a:rPr>
              <a:t>Ref: [6]</a:t>
            </a:r>
          </a:p>
        </p:txBody>
      </p:sp>
      <p:pic>
        <p:nvPicPr>
          <p:cNvPr id="17" name="Espace réservé pour une image  16">
            <a:extLst>
              <a:ext uri="{FF2B5EF4-FFF2-40B4-BE49-F238E27FC236}">
                <a16:creationId xmlns:a16="http://schemas.microsoft.com/office/drawing/2014/main" id="{1FB6E1F7-F798-1962-34C6-DBAB1E77EB3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7435" b="17435"/>
          <a:stretch>
            <a:fillRect/>
          </a:stretch>
        </p:blipFill>
        <p:spPr/>
      </p:pic>
    </p:spTree>
    <p:extLst>
      <p:ext uri="{BB962C8B-B14F-4D97-AF65-F5344CB8AC3E}">
        <p14:creationId xmlns:p14="http://schemas.microsoft.com/office/powerpoint/2010/main" val="709001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6A39CFE-F193-9048-BE90-69178B4C33C9}"/>
              </a:ext>
            </a:extLst>
          </p:cNvPr>
          <p:cNvSpPr>
            <a:spLocks noGrp="1"/>
          </p:cNvSpPr>
          <p:nvPr>
            <p:ph type="title"/>
          </p:nvPr>
        </p:nvSpPr>
        <p:spPr/>
        <p:txBody>
          <a:bodyPr rtlCol="0"/>
          <a:lstStyle/>
          <a:p>
            <a:pPr rtl="0"/>
            <a:r>
              <a:rPr lang="en-GB" b="1"/>
              <a:t>Hypothesis</a:t>
            </a:r>
          </a:p>
        </p:txBody>
      </p:sp>
      <p:graphicFrame>
        <p:nvGraphicFramePr>
          <p:cNvPr id="4" name="Diagramme 3">
            <a:extLst>
              <a:ext uri="{FF2B5EF4-FFF2-40B4-BE49-F238E27FC236}">
                <a16:creationId xmlns:a16="http://schemas.microsoft.com/office/drawing/2014/main" id="{2585B0A3-3965-754E-87EA-F3CA32EAE88F}"/>
              </a:ext>
            </a:extLst>
          </p:cNvPr>
          <p:cNvGraphicFramePr/>
          <p:nvPr>
            <p:extLst>
              <p:ext uri="{D42A27DB-BD31-4B8C-83A1-F6EECF244321}">
                <p14:modId xmlns:p14="http://schemas.microsoft.com/office/powerpoint/2010/main" val="1927980227"/>
              </p:ext>
            </p:extLst>
          </p:nvPr>
        </p:nvGraphicFramePr>
        <p:xfrm>
          <a:off x="7957752" y="793580"/>
          <a:ext cx="3564954" cy="52708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Espace réservé du numéro de diapositive 5">
            <a:extLst>
              <a:ext uri="{FF2B5EF4-FFF2-40B4-BE49-F238E27FC236}">
                <a16:creationId xmlns:a16="http://schemas.microsoft.com/office/drawing/2014/main" id="{7AF568BD-7468-F77B-3E28-92B59BDEEE3D}"/>
              </a:ext>
            </a:extLst>
          </p:cNvPr>
          <p:cNvSpPr>
            <a:spLocks noGrp="1"/>
          </p:cNvSpPr>
          <p:nvPr>
            <p:ph type="sldNum" sz="quarter" idx="12"/>
          </p:nvPr>
        </p:nvSpPr>
        <p:spPr/>
        <p:txBody>
          <a:bodyPr/>
          <a:lstStyle/>
          <a:p>
            <a:pPr rtl="0"/>
            <a:fld id="{3A98EE3D-8CD1-4C3F-BD1C-C98C9596463C}" type="slidenum">
              <a:rPr lang="fr-FR" sz="1400" b="1" noProof="0" smtClean="0">
                <a:solidFill>
                  <a:schemeClr val="tx1"/>
                </a:solidFill>
              </a:rPr>
              <a:t>12</a:t>
            </a:fld>
            <a:r>
              <a:rPr lang="fr-FR" sz="1400" b="1" noProof="0">
                <a:solidFill>
                  <a:schemeClr val="tx1"/>
                </a:solidFill>
              </a:rPr>
              <a:t>/21</a:t>
            </a:r>
            <a:endParaRPr lang="fr-FR" b="1" noProof="0">
              <a:solidFill>
                <a:schemeClr val="tx1"/>
              </a:solidFill>
            </a:endParaRPr>
          </a:p>
        </p:txBody>
      </p:sp>
      <p:pic>
        <p:nvPicPr>
          <p:cNvPr id="10" name="Espace réservé pour une image  9" descr="Une image contenant texte, femme&#10;&#10;Description générée automatiquement">
            <a:extLst>
              <a:ext uri="{FF2B5EF4-FFF2-40B4-BE49-F238E27FC236}">
                <a16:creationId xmlns:a16="http://schemas.microsoft.com/office/drawing/2014/main" id="{89FA8FDF-BA39-4E73-6A3A-AB65EFF0F670}"/>
              </a:ext>
            </a:extLst>
          </p:cNvPr>
          <p:cNvPicPr>
            <a:picLocks noGrp="1" noChangeAspect="1"/>
          </p:cNvPicPr>
          <p:nvPr>
            <p:ph type="pic" sz="quarter" idx="13"/>
          </p:nvPr>
        </p:nvPicPr>
        <p:blipFill>
          <a:blip r:embed="rId8">
            <a:grayscl/>
            <a:extLst>
              <a:ext uri="{28A0092B-C50C-407E-A947-70E740481C1C}">
                <a14:useLocalDpi xmlns:a14="http://schemas.microsoft.com/office/drawing/2010/main" val="0"/>
              </a:ext>
            </a:extLst>
          </a:blip>
          <a:srcRect l="25123" r="25123"/>
          <a:stretch>
            <a:fillRect/>
          </a:stretch>
        </p:blipFill>
        <p:spPr/>
      </p:pic>
    </p:spTree>
    <p:extLst>
      <p:ext uri="{BB962C8B-B14F-4D97-AF65-F5344CB8AC3E}">
        <p14:creationId xmlns:p14="http://schemas.microsoft.com/office/powerpoint/2010/main" val="504028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5E426FB-FA41-E99A-BFD0-EF0E636A3415}"/>
              </a:ext>
            </a:extLst>
          </p:cNvPr>
          <p:cNvSpPr>
            <a:spLocks noGrp="1"/>
          </p:cNvSpPr>
          <p:nvPr>
            <p:ph type="title"/>
          </p:nvPr>
        </p:nvSpPr>
        <p:spPr>
          <a:xfrm>
            <a:off x="990600" y="504524"/>
            <a:ext cx="10210800" cy="1587427"/>
          </a:xfrm>
        </p:spPr>
        <p:txBody>
          <a:bodyPr vert="horz" lIns="91440" tIns="45720" rIns="91440" bIns="45720" rtlCol="0" anchor="ctr">
            <a:normAutofit/>
          </a:bodyPr>
          <a:lstStyle/>
          <a:p>
            <a:pPr algn="ctr"/>
            <a:r>
              <a:rPr lang="en-US" sz="5400">
                <a:latin typeface="Garamond (En-têtes)"/>
              </a:rPr>
              <a:t>Electrical nerves stimulation</a:t>
            </a:r>
            <a:endParaRPr lang="en-US" sz="5400"/>
          </a:p>
        </p:txBody>
      </p:sp>
      <p:pic>
        <p:nvPicPr>
          <p:cNvPr id="7" name="Image 6">
            <a:extLst>
              <a:ext uri="{FF2B5EF4-FFF2-40B4-BE49-F238E27FC236}">
                <a16:creationId xmlns:a16="http://schemas.microsoft.com/office/drawing/2014/main" id="{BA1042D9-5908-17B4-B4D0-F5590F971607}"/>
              </a:ext>
            </a:extLst>
          </p:cNvPr>
          <p:cNvPicPr>
            <a:picLocks noChangeAspect="1"/>
          </p:cNvPicPr>
          <p:nvPr/>
        </p:nvPicPr>
        <p:blipFill>
          <a:blip r:embed="rId3"/>
          <a:stretch>
            <a:fillRect/>
          </a:stretch>
        </p:blipFill>
        <p:spPr>
          <a:xfrm>
            <a:off x="3214759" y="4073774"/>
            <a:ext cx="6265785" cy="2160000"/>
          </a:xfrm>
          <a:prstGeom prst="rect">
            <a:avLst/>
          </a:prstGeom>
        </p:spPr>
      </p:pic>
      <p:sp>
        <p:nvSpPr>
          <p:cNvPr id="14" name="Espace réservé du contenu 2">
            <a:extLst>
              <a:ext uri="{FF2B5EF4-FFF2-40B4-BE49-F238E27FC236}">
                <a16:creationId xmlns:a16="http://schemas.microsoft.com/office/drawing/2014/main" id="{2959E372-2BB5-FC50-D153-7BABF6E2AABB}"/>
              </a:ext>
            </a:extLst>
          </p:cNvPr>
          <p:cNvSpPr>
            <a:spLocks noGrp="1"/>
          </p:cNvSpPr>
          <p:nvPr>
            <p:ph idx="1"/>
          </p:nvPr>
        </p:nvSpPr>
        <p:spPr>
          <a:xfrm>
            <a:off x="3303247" y="1902680"/>
            <a:ext cx="6470409" cy="2171094"/>
          </a:xfrm>
        </p:spPr>
        <p:txBody>
          <a:bodyPr rtlCol="0">
            <a:noAutofit/>
          </a:bodyPr>
          <a:lstStyle/>
          <a:p>
            <a:r>
              <a:rPr lang="en-US" sz="2000">
                <a:solidFill>
                  <a:schemeClr val="bg1"/>
                </a:solidFill>
              </a:rPr>
              <a:t>10 young subjects (7 males &amp; 3 females)</a:t>
            </a:r>
          </a:p>
          <a:p>
            <a:r>
              <a:rPr lang="en-US" sz="2000">
                <a:solidFill>
                  <a:schemeClr val="bg1"/>
                </a:solidFill>
              </a:rPr>
              <a:t>1200 rpm (rotation per minute)</a:t>
            </a:r>
          </a:p>
          <a:p>
            <a:r>
              <a:rPr lang="en-US" sz="2000">
                <a:solidFill>
                  <a:schemeClr val="bg1"/>
                </a:solidFill>
              </a:rPr>
              <a:t>200 Hz of frequency</a:t>
            </a:r>
          </a:p>
          <a:p>
            <a:r>
              <a:rPr lang="en-US" sz="2000">
                <a:solidFill>
                  <a:schemeClr val="bg1"/>
                </a:solidFill>
              </a:rPr>
              <a:t>2.5 seconds between each vibration</a:t>
            </a:r>
          </a:p>
          <a:p>
            <a:r>
              <a:rPr lang="en-US" sz="2000"/>
              <a:t>Sensation : 1 to 7 on the Likert scale</a:t>
            </a:r>
            <a:endParaRPr lang="en-US" sz="2000">
              <a:solidFill>
                <a:schemeClr val="bg1"/>
              </a:solidFill>
            </a:endParaRPr>
          </a:p>
        </p:txBody>
      </p:sp>
      <p:sp>
        <p:nvSpPr>
          <p:cNvPr id="2" name="Espace réservé du numéro de diapositive 1">
            <a:extLst>
              <a:ext uri="{FF2B5EF4-FFF2-40B4-BE49-F238E27FC236}">
                <a16:creationId xmlns:a16="http://schemas.microsoft.com/office/drawing/2014/main" id="{942EA4C3-80D1-12B9-63E0-801106193AE7}"/>
              </a:ext>
            </a:extLst>
          </p:cNvPr>
          <p:cNvSpPr>
            <a:spLocks noGrp="1"/>
          </p:cNvSpPr>
          <p:nvPr>
            <p:ph type="sldNum" sz="quarter" idx="12"/>
          </p:nvPr>
        </p:nvSpPr>
        <p:spPr/>
        <p:txBody>
          <a:bodyPr/>
          <a:lstStyle/>
          <a:p>
            <a:pPr rtl="0"/>
            <a:fld id="{3A98EE3D-8CD1-4C3F-BD1C-C98C9596463C}" type="slidenum">
              <a:rPr lang="fr-FR" sz="1400" b="1" noProof="0" smtClean="0">
                <a:solidFill>
                  <a:schemeClr val="tx1"/>
                </a:solidFill>
              </a:rPr>
              <a:t>13</a:t>
            </a:fld>
            <a:r>
              <a:rPr lang="fr-FR" sz="1400" b="1" noProof="0">
                <a:solidFill>
                  <a:schemeClr val="tx1"/>
                </a:solidFill>
              </a:rPr>
              <a:t>/21</a:t>
            </a:r>
            <a:endParaRPr lang="fr-FR" b="1" noProof="0">
              <a:solidFill>
                <a:schemeClr val="tx1"/>
              </a:solidFill>
            </a:endParaRPr>
          </a:p>
        </p:txBody>
      </p:sp>
      <p:sp>
        <p:nvSpPr>
          <p:cNvPr id="6" name="ZoneTexte 5">
            <a:extLst>
              <a:ext uri="{FF2B5EF4-FFF2-40B4-BE49-F238E27FC236}">
                <a16:creationId xmlns:a16="http://schemas.microsoft.com/office/drawing/2014/main" id="{66D90A2F-1362-E329-9B44-72178E4B51CC}"/>
              </a:ext>
            </a:extLst>
          </p:cNvPr>
          <p:cNvSpPr txBox="1"/>
          <p:nvPr/>
        </p:nvSpPr>
        <p:spPr>
          <a:xfrm>
            <a:off x="932329" y="5867400"/>
            <a:ext cx="3080871" cy="369332"/>
          </a:xfrm>
          <a:prstGeom prst="rect">
            <a:avLst/>
          </a:prstGeom>
          <a:noFill/>
        </p:spPr>
        <p:txBody>
          <a:bodyPr wrap="square" rtlCol="0">
            <a:spAutoFit/>
          </a:bodyPr>
          <a:lstStyle/>
          <a:p>
            <a:r>
              <a:rPr lang="en-US">
                <a:solidFill>
                  <a:schemeClr val="bg1"/>
                </a:solidFill>
              </a:rPr>
              <a:t>Ref: [7]</a:t>
            </a:r>
          </a:p>
        </p:txBody>
      </p:sp>
    </p:spTree>
    <p:extLst>
      <p:ext uri="{BB962C8B-B14F-4D97-AF65-F5344CB8AC3E}">
        <p14:creationId xmlns:p14="http://schemas.microsoft.com/office/powerpoint/2010/main" val="3891537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5E426FB-FA41-E99A-BFD0-EF0E636A3415}"/>
              </a:ext>
            </a:extLst>
          </p:cNvPr>
          <p:cNvSpPr>
            <a:spLocks noGrp="1"/>
          </p:cNvSpPr>
          <p:nvPr>
            <p:ph type="title"/>
          </p:nvPr>
        </p:nvSpPr>
        <p:spPr>
          <a:xfrm>
            <a:off x="990600" y="504524"/>
            <a:ext cx="10210800" cy="1587427"/>
          </a:xfrm>
        </p:spPr>
        <p:txBody>
          <a:bodyPr vert="horz" lIns="91440" tIns="45720" rIns="91440" bIns="45720" rtlCol="0" anchor="ctr">
            <a:normAutofit/>
          </a:bodyPr>
          <a:lstStyle/>
          <a:p>
            <a:pPr algn="ctr"/>
            <a:r>
              <a:rPr lang="en-US" sz="5400">
                <a:latin typeface="Garamond (En-têtes)"/>
              </a:rPr>
              <a:t>Electrical nerves stimulation</a:t>
            </a:r>
            <a:endParaRPr lang="en-US" sz="5400"/>
          </a:p>
        </p:txBody>
      </p:sp>
      <p:pic>
        <p:nvPicPr>
          <p:cNvPr id="4" name="Image 3">
            <a:extLst>
              <a:ext uri="{FF2B5EF4-FFF2-40B4-BE49-F238E27FC236}">
                <a16:creationId xmlns:a16="http://schemas.microsoft.com/office/drawing/2014/main" id="{E3F6504A-2292-3692-6342-118B2285144C}"/>
              </a:ext>
            </a:extLst>
          </p:cNvPr>
          <p:cNvPicPr>
            <a:picLocks noChangeAspect="1"/>
          </p:cNvPicPr>
          <p:nvPr/>
        </p:nvPicPr>
        <p:blipFill>
          <a:blip r:embed="rId3"/>
          <a:stretch>
            <a:fillRect/>
          </a:stretch>
        </p:blipFill>
        <p:spPr>
          <a:xfrm>
            <a:off x="1850691" y="4385461"/>
            <a:ext cx="3840000" cy="1800000"/>
          </a:xfrm>
          <a:prstGeom prst="rect">
            <a:avLst/>
          </a:prstGeom>
        </p:spPr>
      </p:pic>
      <p:pic>
        <p:nvPicPr>
          <p:cNvPr id="8" name="Image 7">
            <a:extLst>
              <a:ext uri="{FF2B5EF4-FFF2-40B4-BE49-F238E27FC236}">
                <a16:creationId xmlns:a16="http://schemas.microsoft.com/office/drawing/2014/main" id="{A0353D54-21E9-53C8-C28A-64971BC630D2}"/>
              </a:ext>
            </a:extLst>
          </p:cNvPr>
          <p:cNvPicPr>
            <a:picLocks noChangeAspect="1"/>
          </p:cNvPicPr>
          <p:nvPr/>
        </p:nvPicPr>
        <p:blipFill>
          <a:blip r:embed="rId4"/>
          <a:stretch>
            <a:fillRect/>
          </a:stretch>
        </p:blipFill>
        <p:spPr>
          <a:xfrm>
            <a:off x="7176488" y="4342949"/>
            <a:ext cx="2868224" cy="1800000"/>
          </a:xfrm>
          <a:prstGeom prst="rect">
            <a:avLst/>
          </a:prstGeom>
        </p:spPr>
      </p:pic>
      <p:sp>
        <p:nvSpPr>
          <p:cNvPr id="13" name="Espace réservé du contenu 2">
            <a:extLst>
              <a:ext uri="{FF2B5EF4-FFF2-40B4-BE49-F238E27FC236}">
                <a16:creationId xmlns:a16="http://schemas.microsoft.com/office/drawing/2014/main" id="{3C71AAF8-F852-3BB1-F3C9-ACF5194004C3}"/>
              </a:ext>
            </a:extLst>
          </p:cNvPr>
          <p:cNvSpPr>
            <a:spLocks noGrp="1"/>
          </p:cNvSpPr>
          <p:nvPr>
            <p:ph idx="1"/>
          </p:nvPr>
        </p:nvSpPr>
        <p:spPr>
          <a:xfrm>
            <a:off x="3303247" y="1902680"/>
            <a:ext cx="6470409" cy="2226868"/>
          </a:xfrm>
        </p:spPr>
        <p:txBody>
          <a:bodyPr rtlCol="0">
            <a:noAutofit/>
          </a:bodyPr>
          <a:lstStyle/>
          <a:p>
            <a:r>
              <a:rPr lang="en-GB" sz="2000"/>
              <a:t>2</a:t>
            </a:r>
            <a:r>
              <a:rPr lang="en-GB" sz="2000">
                <a:solidFill>
                  <a:schemeClr val="bg1"/>
                </a:solidFill>
              </a:rPr>
              <a:t>0 young subjects</a:t>
            </a:r>
          </a:p>
          <a:p>
            <a:r>
              <a:rPr lang="en-US" sz="2000">
                <a:solidFill>
                  <a:schemeClr val="bg1"/>
                </a:solidFill>
              </a:rPr>
              <a:t>2 sensors on the sides of their forehead</a:t>
            </a:r>
          </a:p>
          <a:p>
            <a:r>
              <a:rPr lang="en-US" sz="2000">
                <a:solidFill>
                  <a:schemeClr val="bg1"/>
                </a:solidFill>
              </a:rPr>
              <a:t>2 sensors on the neck</a:t>
            </a:r>
          </a:p>
          <a:p>
            <a:r>
              <a:rPr lang="en-US" sz="2000">
                <a:solidFill>
                  <a:schemeClr val="bg1"/>
                </a:solidFill>
              </a:rPr>
              <a:t>2 sensors on the back</a:t>
            </a:r>
          </a:p>
          <a:p>
            <a:r>
              <a:rPr lang="en-US" sz="2000"/>
              <a:t>Sequential and parallel stimulation</a:t>
            </a:r>
          </a:p>
          <a:p>
            <a:r>
              <a:rPr lang="en-US" sz="2000"/>
              <a:t>Different impulsion for different directions</a:t>
            </a:r>
          </a:p>
          <a:p>
            <a:endParaRPr lang="en-US" sz="2000"/>
          </a:p>
        </p:txBody>
      </p:sp>
      <p:sp>
        <p:nvSpPr>
          <p:cNvPr id="2" name="Espace réservé du numéro de diapositive 1">
            <a:extLst>
              <a:ext uri="{FF2B5EF4-FFF2-40B4-BE49-F238E27FC236}">
                <a16:creationId xmlns:a16="http://schemas.microsoft.com/office/drawing/2014/main" id="{8FCDDE0E-AC84-98A5-ECBE-1BB3F645EEF8}"/>
              </a:ext>
            </a:extLst>
          </p:cNvPr>
          <p:cNvSpPr>
            <a:spLocks noGrp="1"/>
          </p:cNvSpPr>
          <p:nvPr>
            <p:ph type="sldNum" sz="quarter" idx="12"/>
          </p:nvPr>
        </p:nvSpPr>
        <p:spPr/>
        <p:txBody>
          <a:bodyPr/>
          <a:lstStyle/>
          <a:p>
            <a:pPr rtl="0"/>
            <a:fld id="{3A98EE3D-8CD1-4C3F-BD1C-C98C9596463C}" type="slidenum">
              <a:rPr lang="fr-FR" sz="1400" b="1" noProof="0" smtClean="0">
                <a:solidFill>
                  <a:schemeClr val="tx1"/>
                </a:solidFill>
              </a:rPr>
              <a:t>14</a:t>
            </a:fld>
            <a:r>
              <a:rPr lang="fr-FR" sz="1400" b="1" noProof="0">
                <a:solidFill>
                  <a:schemeClr val="tx1"/>
                </a:solidFill>
              </a:rPr>
              <a:t>/21</a:t>
            </a:r>
            <a:endParaRPr lang="fr-FR" b="1" noProof="0">
              <a:solidFill>
                <a:schemeClr val="tx1"/>
              </a:solidFill>
            </a:endParaRPr>
          </a:p>
        </p:txBody>
      </p:sp>
      <p:sp>
        <p:nvSpPr>
          <p:cNvPr id="7" name="ZoneTexte 6">
            <a:extLst>
              <a:ext uri="{FF2B5EF4-FFF2-40B4-BE49-F238E27FC236}">
                <a16:creationId xmlns:a16="http://schemas.microsoft.com/office/drawing/2014/main" id="{1EB5B8B4-0B0B-A3F5-84D9-F638F6AEF7B3}"/>
              </a:ext>
            </a:extLst>
          </p:cNvPr>
          <p:cNvSpPr txBox="1"/>
          <p:nvPr/>
        </p:nvSpPr>
        <p:spPr>
          <a:xfrm>
            <a:off x="932329" y="5867400"/>
            <a:ext cx="3080871" cy="369332"/>
          </a:xfrm>
          <a:prstGeom prst="rect">
            <a:avLst/>
          </a:prstGeom>
          <a:noFill/>
        </p:spPr>
        <p:txBody>
          <a:bodyPr wrap="square" rtlCol="0">
            <a:spAutoFit/>
          </a:bodyPr>
          <a:lstStyle/>
          <a:p>
            <a:r>
              <a:rPr lang="en-US">
                <a:solidFill>
                  <a:schemeClr val="bg1"/>
                </a:solidFill>
              </a:rPr>
              <a:t>Ref: [7]</a:t>
            </a:r>
          </a:p>
        </p:txBody>
      </p:sp>
    </p:spTree>
    <p:extLst>
      <p:ext uri="{BB962C8B-B14F-4D97-AF65-F5344CB8AC3E}">
        <p14:creationId xmlns:p14="http://schemas.microsoft.com/office/powerpoint/2010/main" val="3081731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FCDDE0E-AC84-98A5-ECBE-1BB3F645EEF8}"/>
              </a:ext>
            </a:extLst>
          </p:cNvPr>
          <p:cNvSpPr>
            <a:spLocks noGrp="1"/>
          </p:cNvSpPr>
          <p:nvPr>
            <p:ph type="sldNum" sz="quarter" idx="12"/>
          </p:nvPr>
        </p:nvSpPr>
        <p:spPr/>
        <p:txBody>
          <a:bodyPr/>
          <a:lstStyle/>
          <a:p>
            <a:pPr rtl="0"/>
            <a:fld id="{3A98EE3D-8CD1-4C3F-BD1C-C98C9596463C}" type="slidenum">
              <a:rPr lang="fr-FR" sz="1400" b="1" noProof="0" smtClean="0">
                <a:solidFill>
                  <a:schemeClr val="tx1"/>
                </a:solidFill>
              </a:rPr>
              <a:t>15</a:t>
            </a:fld>
            <a:r>
              <a:rPr lang="fr-FR" sz="1400" b="1" noProof="0">
                <a:solidFill>
                  <a:schemeClr val="tx1"/>
                </a:solidFill>
              </a:rPr>
              <a:t>/21</a:t>
            </a:r>
            <a:endParaRPr lang="fr-FR" b="1" noProof="0">
              <a:solidFill>
                <a:schemeClr val="tx1"/>
              </a:solidFill>
            </a:endParaRPr>
          </a:p>
        </p:txBody>
      </p:sp>
      <p:sp>
        <p:nvSpPr>
          <p:cNvPr id="15" name="Titre 2">
            <a:extLst>
              <a:ext uri="{FF2B5EF4-FFF2-40B4-BE49-F238E27FC236}">
                <a16:creationId xmlns:a16="http://schemas.microsoft.com/office/drawing/2014/main" id="{FDC7F0F2-3501-68F8-7F8C-2AF2F4092A01}"/>
              </a:ext>
            </a:extLst>
          </p:cNvPr>
          <p:cNvSpPr>
            <a:spLocks noGrp="1"/>
          </p:cNvSpPr>
          <p:nvPr>
            <p:ph type="title"/>
          </p:nvPr>
        </p:nvSpPr>
        <p:spPr>
          <a:xfrm>
            <a:off x="990600" y="504524"/>
            <a:ext cx="10210800" cy="1587427"/>
          </a:xfrm>
        </p:spPr>
        <p:txBody>
          <a:bodyPr vert="horz" lIns="91440" tIns="45720" rIns="91440" bIns="45720" rtlCol="0" anchor="ctr">
            <a:normAutofit/>
          </a:bodyPr>
          <a:lstStyle/>
          <a:p>
            <a:pPr algn="ctr"/>
            <a:r>
              <a:rPr lang="en-US" sz="5400">
                <a:effectLst/>
                <a:latin typeface="Garamond (En-têtes)"/>
              </a:rPr>
              <a:t>Shockwaves for Haptic Sensations</a:t>
            </a:r>
            <a:endParaRPr lang="en-US" sz="5400"/>
          </a:p>
        </p:txBody>
      </p:sp>
      <p:sp>
        <p:nvSpPr>
          <p:cNvPr id="16" name="Espace réservé du contenu 3">
            <a:extLst>
              <a:ext uri="{FF2B5EF4-FFF2-40B4-BE49-F238E27FC236}">
                <a16:creationId xmlns:a16="http://schemas.microsoft.com/office/drawing/2014/main" id="{018BC313-6FD5-BCE1-30EA-B59230C8A096}"/>
              </a:ext>
            </a:extLst>
          </p:cNvPr>
          <p:cNvSpPr>
            <a:spLocks noGrp="1"/>
          </p:cNvSpPr>
          <p:nvPr>
            <p:ph idx="1"/>
          </p:nvPr>
        </p:nvSpPr>
        <p:spPr>
          <a:xfrm>
            <a:off x="828368" y="2331353"/>
            <a:ext cx="4794693" cy="3744327"/>
          </a:xfrm>
        </p:spPr>
        <p:txBody>
          <a:bodyPr>
            <a:normAutofit/>
          </a:bodyPr>
          <a:lstStyle/>
          <a:p>
            <a:r>
              <a:rPr lang="en-GB" sz="2000"/>
              <a:t>iCone: 7m diameter, 270° FOV, conical shape, 16 speakers</a:t>
            </a:r>
          </a:p>
          <a:p>
            <a:r>
              <a:rPr lang="en-GB" sz="2000"/>
              <a:t>Reproduce touch thanks to vibration through the body</a:t>
            </a:r>
          </a:p>
          <a:p>
            <a:r>
              <a:rPr lang="en-GB" sz="2000"/>
              <a:t>Use subwoofers to generate vibrations</a:t>
            </a:r>
          </a:p>
          <a:p>
            <a:pPr marL="0" indent="0">
              <a:buNone/>
            </a:pPr>
            <a:endParaRPr lang="fr-FR" sz="2000"/>
          </a:p>
        </p:txBody>
      </p:sp>
      <p:sp>
        <p:nvSpPr>
          <p:cNvPr id="17" name="Espace réservé du contenu 3">
            <a:extLst>
              <a:ext uri="{FF2B5EF4-FFF2-40B4-BE49-F238E27FC236}">
                <a16:creationId xmlns:a16="http://schemas.microsoft.com/office/drawing/2014/main" id="{FD8A469C-0B3E-C3E8-8BBD-427C70608D64}"/>
              </a:ext>
            </a:extLst>
          </p:cNvPr>
          <p:cNvSpPr txBox="1">
            <a:spLocks/>
          </p:cNvSpPr>
          <p:nvPr/>
        </p:nvSpPr>
        <p:spPr>
          <a:xfrm>
            <a:off x="5845313" y="2331353"/>
            <a:ext cx="5737087" cy="393315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486918" indent="-28575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669798" indent="-28575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852678" indent="-28575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1035558" indent="-28575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a:t>Inefficient because users don’t realize the haptic effect</a:t>
            </a:r>
          </a:p>
          <a:p>
            <a:r>
              <a:rPr lang="en-GB" sz="2000"/>
              <a:t>Jolt users body</a:t>
            </a:r>
          </a:p>
          <a:p>
            <a:r>
              <a:rPr lang="en-GB" sz="2000"/>
              <a:t>Haptic effects due to the user’s bone structure</a:t>
            </a:r>
          </a:p>
          <a:p>
            <a:r>
              <a:rPr lang="en-GB" sz="2000"/>
              <a:t>Can cause health problem for some effects (blast for example)</a:t>
            </a:r>
          </a:p>
          <a:p>
            <a:r>
              <a:rPr lang="en-GB" sz="2000"/>
              <a:t>Enhance tactility of the sound</a:t>
            </a:r>
          </a:p>
          <a:p>
            <a:r>
              <a:rPr lang="en-GB" sz="2000"/>
              <a:t>Can be used to reproduce motion, collision in completion of a sound system</a:t>
            </a:r>
          </a:p>
          <a:p>
            <a:r>
              <a:rPr lang="en-GB" sz="2000"/>
              <a:t>Many constraints with deployment</a:t>
            </a:r>
          </a:p>
          <a:p>
            <a:endParaRPr lang="en-GB" sz="2000"/>
          </a:p>
        </p:txBody>
      </p:sp>
      <p:sp>
        <p:nvSpPr>
          <p:cNvPr id="6" name="ZoneTexte 5">
            <a:extLst>
              <a:ext uri="{FF2B5EF4-FFF2-40B4-BE49-F238E27FC236}">
                <a16:creationId xmlns:a16="http://schemas.microsoft.com/office/drawing/2014/main" id="{65684DBC-DCF3-D596-52DB-05F26C4E9394}"/>
              </a:ext>
            </a:extLst>
          </p:cNvPr>
          <p:cNvSpPr txBox="1"/>
          <p:nvPr/>
        </p:nvSpPr>
        <p:spPr>
          <a:xfrm>
            <a:off x="932329" y="5867400"/>
            <a:ext cx="3080871" cy="369332"/>
          </a:xfrm>
          <a:prstGeom prst="rect">
            <a:avLst/>
          </a:prstGeom>
          <a:noFill/>
        </p:spPr>
        <p:txBody>
          <a:bodyPr wrap="square" rtlCol="0">
            <a:spAutoFit/>
          </a:bodyPr>
          <a:lstStyle/>
          <a:p>
            <a:r>
              <a:rPr lang="en-US">
                <a:solidFill>
                  <a:schemeClr val="bg1"/>
                </a:solidFill>
              </a:rPr>
              <a:t>Ref: [8]</a:t>
            </a:r>
          </a:p>
        </p:txBody>
      </p:sp>
    </p:spTree>
    <p:extLst>
      <p:ext uri="{BB962C8B-B14F-4D97-AF65-F5344CB8AC3E}">
        <p14:creationId xmlns:p14="http://schemas.microsoft.com/office/powerpoint/2010/main" val="2014933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5E426FB-FA41-E99A-BFD0-EF0E636A3415}"/>
              </a:ext>
            </a:extLst>
          </p:cNvPr>
          <p:cNvSpPr>
            <a:spLocks noGrp="1"/>
          </p:cNvSpPr>
          <p:nvPr>
            <p:ph type="title"/>
          </p:nvPr>
        </p:nvSpPr>
        <p:spPr>
          <a:xfrm>
            <a:off x="990600" y="504524"/>
            <a:ext cx="10210800" cy="1587427"/>
          </a:xfrm>
        </p:spPr>
        <p:txBody>
          <a:bodyPr vert="horz" lIns="91440" tIns="45720" rIns="91440" bIns="45720" rtlCol="0" anchor="ctr">
            <a:normAutofit/>
          </a:bodyPr>
          <a:lstStyle/>
          <a:p>
            <a:pPr algn="ctr"/>
            <a:r>
              <a:rPr lang="en-US" sz="4800"/>
              <a:t>Haptic sensation</a:t>
            </a:r>
            <a:br>
              <a:rPr lang="en-US" sz="4800"/>
            </a:br>
            <a:r>
              <a:rPr lang="en-US" sz="4800"/>
              <a:t>by stimulating neural activity</a:t>
            </a:r>
          </a:p>
        </p:txBody>
      </p:sp>
      <p:sp>
        <p:nvSpPr>
          <p:cNvPr id="16" name="Rectangle 15">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ZoneTexte 11">
            <a:extLst>
              <a:ext uri="{FF2B5EF4-FFF2-40B4-BE49-F238E27FC236}">
                <a16:creationId xmlns:a16="http://schemas.microsoft.com/office/drawing/2014/main" id="{C36AFA01-FF13-913B-06E4-B01967F49774}"/>
              </a:ext>
            </a:extLst>
          </p:cNvPr>
          <p:cNvSpPr txBox="1"/>
          <p:nvPr/>
        </p:nvSpPr>
        <p:spPr>
          <a:xfrm>
            <a:off x="6402286" y="2789325"/>
            <a:ext cx="4885978" cy="286232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Biological systems always outshine their electronic counterparts</a:t>
            </a:r>
            <a:endParaRPr lang="fr-F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Superior fault tolerance and power efficiency</a:t>
            </a:r>
          </a:p>
          <a:p>
            <a:pPr marL="285750" indent="-285750">
              <a:buFont typeface="Arial" panose="020B0604020202020204" pitchFamily="34" charset="0"/>
              <a:buChar char="•"/>
            </a:pPr>
            <a:endParaRPr lang="en-US">
              <a:ea typeface="+mn-lt"/>
              <a:cs typeface="+mn-lt"/>
            </a:endParaRPr>
          </a:p>
          <a:p>
            <a:pPr marL="285750" indent="-285750">
              <a:buFont typeface="Arial" panose="020B0604020202020204" pitchFamily="34" charset="0"/>
              <a:buChar char="•"/>
            </a:pPr>
            <a:r>
              <a:rPr lang="en-US">
                <a:ea typeface="+mn-lt"/>
                <a:cs typeface="+mn-lt"/>
              </a:rPr>
              <a:t>Hybrid neurons</a:t>
            </a:r>
            <a:endParaRPr lang="en-US"/>
          </a:p>
          <a:p>
            <a:pPr marL="285750" indent="-285750">
              <a:buFont typeface="Arial" panose="020B0604020202020204" pitchFamily="34" charset="0"/>
              <a:buChar char="•"/>
            </a:pPr>
            <a:endParaRPr lang="en-US"/>
          </a:p>
          <a:p>
            <a:pPr marL="285750" indent="-285750">
              <a:buFont typeface="Arial,Sans-Serif" panose="020B0604020202020204" pitchFamily="34" charset="0"/>
              <a:buChar char="•"/>
            </a:pPr>
            <a:r>
              <a:rPr lang="fr-FR"/>
              <a:t>Visual </a:t>
            </a:r>
            <a:r>
              <a:rPr lang="en-US"/>
              <a:t>channel</a:t>
            </a:r>
            <a:endParaRPr lang="en-US">
              <a:ea typeface="+mn-lt"/>
              <a:cs typeface="+mn-lt"/>
            </a:endParaRPr>
          </a:p>
          <a:p>
            <a:pPr marL="285750" indent="-285750">
              <a:buFont typeface="Arial,Sans-Serif" panose="020B0604020202020204" pitchFamily="34" charset="0"/>
              <a:buChar char="•"/>
            </a:pPr>
            <a:endParaRPr lang="en-US"/>
          </a:p>
          <a:p>
            <a:pPr marL="285750" indent="-285750">
              <a:buFont typeface="Arial,Sans-Serif" panose="020B0604020202020204" pitchFamily="34" charset="0"/>
              <a:buChar char="•"/>
            </a:pPr>
            <a:r>
              <a:rPr lang="en-GB"/>
              <a:t>Haptic</a:t>
            </a:r>
            <a:r>
              <a:rPr lang="fr-FR"/>
              <a:t> </a:t>
            </a:r>
            <a:r>
              <a:rPr lang="en-US"/>
              <a:t>channel</a:t>
            </a:r>
            <a:endParaRPr lang="fr-FR"/>
          </a:p>
        </p:txBody>
      </p:sp>
      <p:sp>
        <p:nvSpPr>
          <p:cNvPr id="2" name="Espace réservé du numéro de diapositive 1">
            <a:extLst>
              <a:ext uri="{FF2B5EF4-FFF2-40B4-BE49-F238E27FC236}">
                <a16:creationId xmlns:a16="http://schemas.microsoft.com/office/drawing/2014/main" id="{CECB5557-370E-947A-3460-59D77E518214}"/>
              </a:ext>
            </a:extLst>
          </p:cNvPr>
          <p:cNvSpPr>
            <a:spLocks noGrp="1"/>
          </p:cNvSpPr>
          <p:nvPr>
            <p:ph type="sldNum" sz="quarter" idx="12"/>
          </p:nvPr>
        </p:nvSpPr>
        <p:spPr/>
        <p:txBody>
          <a:bodyPr/>
          <a:lstStyle/>
          <a:p>
            <a:pPr rtl="0"/>
            <a:fld id="{3A98EE3D-8CD1-4C3F-BD1C-C98C9596463C}" type="slidenum">
              <a:rPr lang="fr-FR" sz="1400" b="1" noProof="0" smtClean="0">
                <a:solidFill>
                  <a:schemeClr val="tx1"/>
                </a:solidFill>
              </a:rPr>
              <a:t>16</a:t>
            </a:fld>
            <a:r>
              <a:rPr lang="fr-FR" sz="1400" b="1" noProof="0">
                <a:solidFill>
                  <a:schemeClr val="tx1"/>
                </a:solidFill>
              </a:rPr>
              <a:t>/21</a:t>
            </a:r>
            <a:endParaRPr lang="fr-FR" b="1" noProof="0">
              <a:solidFill>
                <a:schemeClr val="tx1"/>
              </a:solidFill>
            </a:endParaRPr>
          </a:p>
        </p:txBody>
      </p:sp>
      <p:pic>
        <p:nvPicPr>
          <p:cNvPr id="7" name="Espace réservé du contenu 6">
            <a:extLst>
              <a:ext uri="{FF2B5EF4-FFF2-40B4-BE49-F238E27FC236}">
                <a16:creationId xmlns:a16="http://schemas.microsoft.com/office/drawing/2014/main" id="{6A0DB49D-B87B-AEFC-7094-75698BFFF4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0604" y="2659929"/>
            <a:ext cx="4535487" cy="3456776"/>
          </a:xfrm>
        </p:spPr>
      </p:pic>
      <p:sp>
        <p:nvSpPr>
          <p:cNvPr id="11" name="ZoneTexte 10">
            <a:extLst>
              <a:ext uri="{FF2B5EF4-FFF2-40B4-BE49-F238E27FC236}">
                <a16:creationId xmlns:a16="http://schemas.microsoft.com/office/drawing/2014/main" id="{D5D13248-231D-64B2-592A-4F5D69413C84}"/>
              </a:ext>
            </a:extLst>
          </p:cNvPr>
          <p:cNvSpPr txBox="1"/>
          <p:nvPr/>
        </p:nvSpPr>
        <p:spPr>
          <a:xfrm>
            <a:off x="6593457" y="5800915"/>
            <a:ext cx="3080871" cy="369332"/>
          </a:xfrm>
          <a:prstGeom prst="rect">
            <a:avLst/>
          </a:prstGeom>
          <a:noFill/>
        </p:spPr>
        <p:txBody>
          <a:bodyPr wrap="square" rtlCol="0">
            <a:spAutoFit/>
          </a:bodyPr>
          <a:lstStyle/>
          <a:p>
            <a:r>
              <a:rPr lang="en-US"/>
              <a:t>Ref: [9]</a:t>
            </a:r>
          </a:p>
        </p:txBody>
      </p:sp>
    </p:spTree>
    <p:extLst>
      <p:ext uri="{BB962C8B-B14F-4D97-AF65-F5344CB8AC3E}">
        <p14:creationId xmlns:p14="http://schemas.microsoft.com/office/powerpoint/2010/main" val="2794750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3EBD9F-B88A-DC40-9E37-35CE23CC3A6E}"/>
              </a:ext>
            </a:extLst>
          </p:cNvPr>
          <p:cNvSpPr>
            <a:spLocks noGrp="1"/>
          </p:cNvSpPr>
          <p:nvPr>
            <p:ph type="title"/>
          </p:nvPr>
        </p:nvSpPr>
        <p:spPr/>
        <p:txBody>
          <a:bodyPr rtlCol="0"/>
          <a:lstStyle/>
          <a:p>
            <a:pPr rtl="0"/>
            <a:r>
              <a:rPr lang="en-US" sz="4400">
                <a:effectLst/>
                <a:latin typeface="Garamond (En-têtes)"/>
              </a:rPr>
              <a:t>Haptic Gloves</a:t>
            </a:r>
            <a:endParaRPr lang="fr-FR"/>
          </a:p>
        </p:txBody>
      </p:sp>
      <p:pic>
        <p:nvPicPr>
          <p:cNvPr id="4" name="Espace réservé du contenu 8" descr="Une image contenant texte, différent, plusieurs&#10;&#10;Description générée automatiquement">
            <a:extLst>
              <a:ext uri="{FF2B5EF4-FFF2-40B4-BE49-F238E27FC236}">
                <a16:creationId xmlns:a16="http://schemas.microsoft.com/office/drawing/2014/main" id="{9D5CAFAD-E97D-BA5C-F92C-88A63278B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2715" y="1717609"/>
            <a:ext cx="4793032" cy="3933825"/>
          </a:xfrm>
          <a:prstGeom prst="rect">
            <a:avLst/>
          </a:prstGeom>
          <a:ln>
            <a:noFill/>
          </a:ln>
          <a:effectLst>
            <a:outerShdw blurRad="292100" dist="139700" dir="2700000" algn="tl" rotWithShape="0">
              <a:srgbClr val="333333">
                <a:alpha val="65000"/>
              </a:srgbClr>
            </a:outerShdw>
          </a:effectLst>
        </p:spPr>
      </p:pic>
      <p:sp>
        <p:nvSpPr>
          <p:cNvPr id="5" name="Espace réservé du numéro de diapositive 1">
            <a:extLst>
              <a:ext uri="{FF2B5EF4-FFF2-40B4-BE49-F238E27FC236}">
                <a16:creationId xmlns:a16="http://schemas.microsoft.com/office/drawing/2014/main" id="{4D8BD838-6675-892C-EBBE-B7E452E7DA59}"/>
              </a:ext>
            </a:extLst>
          </p:cNvPr>
          <p:cNvSpPr>
            <a:spLocks noGrp="1"/>
          </p:cNvSpPr>
          <p:nvPr>
            <p:ph type="sldNum" sz="quarter" idx="12"/>
          </p:nvPr>
        </p:nvSpPr>
        <p:spPr>
          <a:xfrm>
            <a:off x="8610600" y="6356350"/>
            <a:ext cx="2743200" cy="365125"/>
          </a:xfrm>
        </p:spPr>
        <p:txBody>
          <a:bodyPr/>
          <a:lstStyle/>
          <a:p>
            <a:pPr rtl="0"/>
            <a:fld id="{3A98EE3D-8CD1-4C3F-BD1C-C98C9596463C}" type="slidenum">
              <a:rPr lang="fr-FR" sz="1400" b="1" noProof="0" smtClean="0">
                <a:solidFill>
                  <a:schemeClr val="tx1"/>
                </a:solidFill>
              </a:rPr>
              <a:t>17</a:t>
            </a:fld>
            <a:r>
              <a:rPr lang="fr-FR" sz="1400" b="1" noProof="0">
                <a:solidFill>
                  <a:schemeClr val="tx1"/>
                </a:solidFill>
              </a:rPr>
              <a:t>/21</a:t>
            </a:r>
            <a:endParaRPr lang="fr-FR" b="1" noProof="0">
              <a:solidFill>
                <a:schemeClr val="tx1"/>
              </a:solidFill>
            </a:endParaRPr>
          </a:p>
        </p:txBody>
      </p:sp>
      <p:sp>
        <p:nvSpPr>
          <p:cNvPr id="7" name="ZoneTexte 6">
            <a:extLst>
              <a:ext uri="{FF2B5EF4-FFF2-40B4-BE49-F238E27FC236}">
                <a16:creationId xmlns:a16="http://schemas.microsoft.com/office/drawing/2014/main" id="{914227F9-3E3A-27D5-8DC8-4A99C534CCA8}"/>
              </a:ext>
            </a:extLst>
          </p:cNvPr>
          <p:cNvSpPr txBox="1"/>
          <p:nvPr/>
        </p:nvSpPr>
        <p:spPr>
          <a:xfrm>
            <a:off x="932329" y="5867400"/>
            <a:ext cx="3080871" cy="369332"/>
          </a:xfrm>
          <a:prstGeom prst="rect">
            <a:avLst/>
          </a:prstGeom>
          <a:noFill/>
        </p:spPr>
        <p:txBody>
          <a:bodyPr wrap="square" rtlCol="0">
            <a:spAutoFit/>
          </a:bodyPr>
          <a:lstStyle/>
          <a:p>
            <a:r>
              <a:rPr lang="en-US">
                <a:solidFill>
                  <a:schemeClr val="bg1"/>
                </a:solidFill>
              </a:rPr>
              <a:t>Ref: [10]</a:t>
            </a:r>
          </a:p>
        </p:txBody>
      </p:sp>
    </p:spTree>
    <p:extLst>
      <p:ext uri="{BB962C8B-B14F-4D97-AF65-F5344CB8AC3E}">
        <p14:creationId xmlns:p14="http://schemas.microsoft.com/office/powerpoint/2010/main" val="3594982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5E426FB-FA41-E99A-BFD0-EF0E636A3415}"/>
              </a:ext>
            </a:extLst>
          </p:cNvPr>
          <p:cNvSpPr>
            <a:spLocks noGrp="1"/>
          </p:cNvSpPr>
          <p:nvPr>
            <p:ph type="title"/>
          </p:nvPr>
        </p:nvSpPr>
        <p:spPr>
          <a:xfrm>
            <a:off x="990600" y="504524"/>
            <a:ext cx="10210800" cy="1587427"/>
          </a:xfrm>
        </p:spPr>
        <p:txBody>
          <a:bodyPr vert="horz" lIns="91440" tIns="45720" rIns="91440" bIns="45720" rtlCol="0" anchor="ctr">
            <a:normAutofit/>
          </a:bodyPr>
          <a:lstStyle/>
          <a:p>
            <a:pPr algn="ctr"/>
            <a:r>
              <a:rPr lang="en-US" sz="5400"/>
              <a:t>Data transmission</a:t>
            </a:r>
          </a:p>
        </p:txBody>
      </p:sp>
      <p:sp>
        <p:nvSpPr>
          <p:cNvPr id="16" name="Rectangle 15">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 10">
            <a:extLst>
              <a:ext uri="{FF2B5EF4-FFF2-40B4-BE49-F238E27FC236}">
                <a16:creationId xmlns:a16="http://schemas.microsoft.com/office/drawing/2014/main" id="{F07ACF06-57DA-A409-B1B3-5DB6B75A883D}"/>
              </a:ext>
            </a:extLst>
          </p:cNvPr>
          <p:cNvPicPr>
            <a:picLocks noChangeAspect="1"/>
          </p:cNvPicPr>
          <p:nvPr/>
        </p:nvPicPr>
        <p:blipFill rotWithShape="1">
          <a:blip r:embed="rId3">
            <a:extLst>
              <a:ext uri="{28A0092B-C50C-407E-A947-70E740481C1C}">
                <a14:useLocalDpi xmlns:a14="http://schemas.microsoft.com/office/drawing/2010/main" val="0"/>
              </a:ext>
            </a:extLst>
          </a:blip>
          <a:srcRect t="3718"/>
          <a:stretch/>
        </p:blipFill>
        <p:spPr>
          <a:xfrm>
            <a:off x="6578516" y="2982892"/>
            <a:ext cx="4974336" cy="2670062"/>
          </a:xfrm>
          <a:prstGeom prst="rect">
            <a:avLst/>
          </a:prstGeom>
        </p:spPr>
      </p:pic>
      <p:graphicFrame>
        <p:nvGraphicFramePr>
          <p:cNvPr id="15" name="Tableau 5">
            <a:extLst>
              <a:ext uri="{FF2B5EF4-FFF2-40B4-BE49-F238E27FC236}">
                <a16:creationId xmlns:a16="http://schemas.microsoft.com/office/drawing/2014/main" id="{5E08B08C-C06B-5EAD-4435-92028907F271}"/>
              </a:ext>
            </a:extLst>
          </p:cNvPr>
          <p:cNvGraphicFramePr>
            <a:graphicFrameLocks noGrp="1"/>
          </p:cNvGraphicFramePr>
          <p:nvPr>
            <p:ph idx="1"/>
            <p:extLst>
              <p:ext uri="{D42A27DB-BD31-4B8C-83A1-F6EECF244321}">
                <p14:modId xmlns:p14="http://schemas.microsoft.com/office/powerpoint/2010/main" val="3236360706"/>
              </p:ext>
            </p:extLst>
          </p:nvPr>
        </p:nvGraphicFramePr>
        <p:xfrm>
          <a:off x="1463150" y="3537215"/>
          <a:ext cx="3330396" cy="1925320"/>
        </p:xfrm>
        <a:graphic>
          <a:graphicData uri="http://schemas.openxmlformats.org/drawingml/2006/table">
            <a:tbl>
              <a:tblPr firstRow="1" bandRow="1">
                <a:tableStyleId>{5C22544A-7EE6-4342-B048-85BDC9FD1C3A}</a:tableStyleId>
              </a:tblPr>
              <a:tblGrid>
                <a:gridCol w="1651081">
                  <a:extLst>
                    <a:ext uri="{9D8B030D-6E8A-4147-A177-3AD203B41FA5}">
                      <a16:colId xmlns:a16="http://schemas.microsoft.com/office/drawing/2014/main" val="247412916"/>
                    </a:ext>
                  </a:extLst>
                </a:gridCol>
                <a:gridCol w="830229">
                  <a:extLst>
                    <a:ext uri="{9D8B030D-6E8A-4147-A177-3AD203B41FA5}">
                      <a16:colId xmlns:a16="http://schemas.microsoft.com/office/drawing/2014/main" val="3943387501"/>
                    </a:ext>
                  </a:extLst>
                </a:gridCol>
                <a:gridCol w="849086">
                  <a:extLst>
                    <a:ext uri="{9D8B030D-6E8A-4147-A177-3AD203B41FA5}">
                      <a16:colId xmlns:a16="http://schemas.microsoft.com/office/drawing/2014/main" val="712641530"/>
                    </a:ext>
                  </a:extLst>
                </a:gridCol>
              </a:tblGrid>
              <a:tr h="370840">
                <a:tc>
                  <a:txBody>
                    <a:bodyPr/>
                    <a:lstStyle/>
                    <a:p>
                      <a:pPr algn="ctr"/>
                      <a:r>
                        <a:rPr lang="fr-FR"/>
                        <a:t>Position</a:t>
                      </a:r>
                    </a:p>
                  </a:txBody>
                  <a:tcPr anchor="ctr"/>
                </a:tc>
                <a:tc>
                  <a:txBody>
                    <a:bodyPr/>
                    <a:lstStyle/>
                    <a:p>
                      <a:pPr algn="ctr"/>
                      <a:r>
                        <a:rPr lang="fr-FR"/>
                        <a:t>1</a:t>
                      </a:r>
                    </a:p>
                  </a:txBody>
                  <a:tcPr anchor="ctr"/>
                </a:tc>
                <a:tc>
                  <a:txBody>
                    <a:bodyPr/>
                    <a:lstStyle/>
                    <a:p>
                      <a:pPr algn="ctr"/>
                      <a:r>
                        <a:rPr lang="fr-FR"/>
                        <a:t>2</a:t>
                      </a:r>
                    </a:p>
                  </a:txBody>
                  <a:tcPr anchor="ctr"/>
                </a:tc>
                <a:extLst>
                  <a:ext uri="{0D108BD9-81ED-4DB2-BD59-A6C34878D82A}">
                    <a16:rowId xmlns:a16="http://schemas.microsoft.com/office/drawing/2014/main" val="1517870468"/>
                  </a:ext>
                </a:extLst>
              </a:tr>
              <a:tr h="370840">
                <a:tc>
                  <a:txBody>
                    <a:bodyPr/>
                    <a:lstStyle/>
                    <a:p>
                      <a:pPr algn="ctr"/>
                      <a:r>
                        <a:rPr lang="fr-FR"/>
                        <a:t>Without compression</a:t>
                      </a:r>
                    </a:p>
                  </a:txBody>
                  <a:tcPr anchor="ctr"/>
                </a:tc>
                <a:tc rowSpan="2">
                  <a:txBody>
                    <a:bodyPr/>
                    <a:lstStyle/>
                    <a:p>
                      <a:pPr algn="ctr"/>
                      <a:r>
                        <a:rPr lang="fr-FR"/>
                        <a:t>122</a:t>
                      </a:r>
                    </a:p>
                  </a:txBody>
                  <a:tcPr anchor="ctr"/>
                </a:tc>
                <a:tc>
                  <a:txBody>
                    <a:bodyPr/>
                    <a:lstStyle/>
                    <a:p>
                      <a:pPr algn="ctr"/>
                      <a:r>
                        <a:rPr lang="fr-FR"/>
                        <a:t>123</a:t>
                      </a:r>
                    </a:p>
                  </a:txBody>
                  <a:tcPr anchor="ctr"/>
                </a:tc>
                <a:extLst>
                  <a:ext uri="{0D108BD9-81ED-4DB2-BD59-A6C34878D82A}">
                    <a16:rowId xmlns:a16="http://schemas.microsoft.com/office/drawing/2014/main" val="1157276416"/>
                  </a:ext>
                </a:extLst>
              </a:tr>
              <a:tr h="370840">
                <a:tc>
                  <a:txBody>
                    <a:bodyPr/>
                    <a:lstStyle/>
                    <a:p>
                      <a:pPr algn="ctr"/>
                      <a:r>
                        <a:rPr lang="fr-FR"/>
                        <a:t>With Floating-point compression</a:t>
                      </a:r>
                    </a:p>
                  </a:txBody>
                  <a:tcPr anchor="ctr"/>
                </a:tc>
                <a:tc vMerge="1">
                  <a:txBody>
                    <a:bodyPr/>
                    <a:lstStyle/>
                    <a:p>
                      <a:endParaRPr lang="fr-FR"/>
                    </a:p>
                  </a:txBody>
                  <a:tcPr/>
                </a:tc>
                <a:tc>
                  <a:txBody>
                    <a:bodyPr/>
                    <a:lstStyle/>
                    <a:p>
                      <a:pPr algn="ctr"/>
                      <a:r>
                        <a:rPr lang="fr-FR"/>
                        <a:t>+1</a:t>
                      </a:r>
                    </a:p>
                  </a:txBody>
                  <a:tcPr anchor="ctr"/>
                </a:tc>
                <a:extLst>
                  <a:ext uri="{0D108BD9-81ED-4DB2-BD59-A6C34878D82A}">
                    <a16:rowId xmlns:a16="http://schemas.microsoft.com/office/drawing/2014/main" val="3272064220"/>
                  </a:ext>
                </a:extLst>
              </a:tr>
            </a:tbl>
          </a:graphicData>
        </a:graphic>
      </p:graphicFrame>
      <p:sp>
        <p:nvSpPr>
          <p:cNvPr id="12" name="ZoneTexte 11">
            <a:extLst>
              <a:ext uri="{FF2B5EF4-FFF2-40B4-BE49-F238E27FC236}">
                <a16:creationId xmlns:a16="http://schemas.microsoft.com/office/drawing/2014/main" id="{C36AFA01-FF13-913B-06E4-B01967F49774}"/>
              </a:ext>
            </a:extLst>
          </p:cNvPr>
          <p:cNvSpPr txBox="1"/>
          <p:nvPr/>
        </p:nvSpPr>
        <p:spPr>
          <a:xfrm>
            <a:off x="6263050" y="5661098"/>
            <a:ext cx="5613569" cy="646331"/>
          </a:xfrm>
          <a:prstGeom prst="rect">
            <a:avLst/>
          </a:prstGeom>
          <a:noFill/>
        </p:spPr>
        <p:txBody>
          <a:bodyPr wrap="square" rtlCol="0">
            <a:spAutoFit/>
          </a:bodyPr>
          <a:lstStyle/>
          <a:p>
            <a:pPr algn="ctr"/>
            <a:r>
              <a:rPr lang="en-US"/>
              <a:t>Comparison of the original signal to the recomposed signal after compression</a:t>
            </a:r>
            <a:endParaRPr lang="fr-FR"/>
          </a:p>
        </p:txBody>
      </p:sp>
      <p:sp>
        <p:nvSpPr>
          <p:cNvPr id="2" name="Espace réservé du numéro de diapositive 1">
            <a:extLst>
              <a:ext uri="{FF2B5EF4-FFF2-40B4-BE49-F238E27FC236}">
                <a16:creationId xmlns:a16="http://schemas.microsoft.com/office/drawing/2014/main" id="{CECB5557-370E-947A-3460-59D77E518214}"/>
              </a:ext>
            </a:extLst>
          </p:cNvPr>
          <p:cNvSpPr>
            <a:spLocks noGrp="1"/>
          </p:cNvSpPr>
          <p:nvPr>
            <p:ph type="sldNum" sz="quarter" idx="12"/>
          </p:nvPr>
        </p:nvSpPr>
        <p:spPr/>
        <p:txBody>
          <a:bodyPr/>
          <a:lstStyle/>
          <a:p>
            <a:pPr rtl="0"/>
            <a:r>
              <a:rPr lang="fr-FR" sz="1400" b="1">
                <a:solidFill>
                  <a:schemeClr val="tx1"/>
                </a:solidFill>
              </a:rPr>
              <a:t>18/21</a:t>
            </a:r>
            <a:endParaRPr lang="fr-FR" b="1" noProof="0">
              <a:solidFill>
                <a:schemeClr val="tx1"/>
              </a:solidFill>
            </a:endParaRPr>
          </a:p>
        </p:txBody>
      </p:sp>
      <p:sp>
        <p:nvSpPr>
          <p:cNvPr id="13" name="ZoneTexte 12">
            <a:extLst>
              <a:ext uri="{FF2B5EF4-FFF2-40B4-BE49-F238E27FC236}">
                <a16:creationId xmlns:a16="http://schemas.microsoft.com/office/drawing/2014/main" id="{B3E9916F-E383-F882-2295-A8D28FB548DB}"/>
              </a:ext>
            </a:extLst>
          </p:cNvPr>
          <p:cNvSpPr txBox="1"/>
          <p:nvPr/>
        </p:nvSpPr>
        <p:spPr>
          <a:xfrm>
            <a:off x="932329" y="5867400"/>
            <a:ext cx="3080871" cy="369332"/>
          </a:xfrm>
          <a:prstGeom prst="rect">
            <a:avLst/>
          </a:prstGeom>
          <a:noFill/>
        </p:spPr>
        <p:txBody>
          <a:bodyPr wrap="square" rtlCol="0">
            <a:spAutoFit/>
          </a:bodyPr>
          <a:lstStyle/>
          <a:p>
            <a:r>
              <a:rPr lang="en-US"/>
              <a:t>Ref: [11]</a:t>
            </a:r>
          </a:p>
        </p:txBody>
      </p:sp>
    </p:spTree>
    <p:extLst>
      <p:ext uri="{BB962C8B-B14F-4D97-AF65-F5344CB8AC3E}">
        <p14:creationId xmlns:p14="http://schemas.microsoft.com/office/powerpoint/2010/main" val="448883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re 27">
            <a:extLst>
              <a:ext uri="{FF2B5EF4-FFF2-40B4-BE49-F238E27FC236}">
                <a16:creationId xmlns:a16="http://schemas.microsoft.com/office/drawing/2014/main" id="{4988F789-C14D-C841-BDEB-8ACF77377239}"/>
              </a:ext>
            </a:extLst>
          </p:cNvPr>
          <p:cNvSpPr>
            <a:spLocks noGrp="1"/>
          </p:cNvSpPr>
          <p:nvPr>
            <p:ph type="title"/>
          </p:nvPr>
        </p:nvSpPr>
        <p:spPr/>
        <p:txBody>
          <a:bodyPr rtlCol="0"/>
          <a:lstStyle/>
          <a:p>
            <a:pPr rtl="0"/>
            <a:r>
              <a:rPr lang="en-GB"/>
              <a:t>Hypothesis answer</a:t>
            </a:r>
          </a:p>
        </p:txBody>
      </p:sp>
      <p:graphicFrame>
        <p:nvGraphicFramePr>
          <p:cNvPr id="4" name="Diagramme 3">
            <a:extLst>
              <a:ext uri="{FF2B5EF4-FFF2-40B4-BE49-F238E27FC236}">
                <a16:creationId xmlns:a16="http://schemas.microsoft.com/office/drawing/2014/main" id="{E4276F67-3EDC-D446-5D60-F93F531C0518}"/>
              </a:ext>
            </a:extLst>
          </p:cNvPr>
          <p:cNvGraphicFramePr/>
          <p:nvPr>
            <p:extLst>
              <p:ext uri="{D42A27DB-BD31-4B8C-83A1-F6EECF244321}">
                <p14:modId xmlns:p14="http://schemas.microsoft.com/office/powerpoint/2010/main" val="3835688166"/>
              </p:ext>
            </p:extLst>
          </p:nvPr>
        </p:nvGraphicFramePr>
        <p:xfrm>
          <a:off x="527675" y="477072"/>
          <a:ext cx="5235396" cy="4968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Espace réservé du numéro de diapositive 1">
            <a:extLst>
              <a:ext uri="{FF2B5EF4-FFF2-40B4-BE49-F238E27FC236}">
                <a16:creationId xmlns:a16="http://schemas.microsoft.com/office/drawing/2014/main" id="{C28371D1-BE33-1727-3953-34328F7939E1}"/>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b="1">
                <a:solidFill>
                  <a:schemeClr val="bg1"/>
                </a:solidFill>
              </a:rPr>
              <a:t>19/21</a:t>
            </a:r>
            <a:endParaRPr lang="fr-FR" b="1">
              <a:solidFill>
                <a:schemeClr val="bg1"/>
              </a:solidFill>
            </a:endParaRPr>
          </a:p>
        </p:txBody>
      </p:sp>
      <p:sp>
        <p:nvSpPr>
          <p:cNvPr id="5" name="ZoneTexte 4">
            <a:extLst>
              <a:ext uri="{FF2B5EF4-FFF2-40B4-BE49-F238E27FC236}">
                <a16:creationId xmlns:a16="http://schemas.microsoft.com/office/drawing/2014/main" id="{EA54B726-6C4B-BE3A-58F3-5600846B9C98}"/>
              </a:ext>
            </a:extLst>
          </p:cNvPr>
          <p:cNvSpPr txBox="1"/>
          <p:nvPr/>
        </p:nvSpPr>
        <p:spPr>
          <a:xfrm>
            <a:off x="932329" y="5867400"/>
            <a:ext cx="3080871" cy="369332"/>
          </a:xfrm>
          <a:prstGeom prst="rect">
            <a:avLst/>
          </a:prstGeom>
          <a:noFill/>
        </p:spPr>
        <p:txBody>
          <a:bodyPr wrap="square" rtlCol="0">
            <a:spAutoFit/>
          </a:bodyPr>
          <a:lstStyle/>
          <a:p>
            <a:r>
              <a:rPr lang="en-US"/>
              <a:t>Ref: [8], [11]</a:t>
            </a:r>
          </a:p>
        </p:txBody>
      </p:sp>
    </p:spTree>
    <p:extLst>
      <p:ext uri="{BB962C8B-B14F-4D97-AF65-F5344CB8AC3E}">
        <p14:creationId xmlns:p14="http://schemas.microsoft.com/office/powerpoint/2010/main" val="287123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du contenu 2" descr="Une image contenant personne, intérieur, vert&#10;&#10;Description générée automatiquement">
            <a:extLst>
              <a:ext uri="{FF2B5EF4-FFF2-40B4-BE49-F238E27FC236}">
                <a16:creationId xmlns:a16="http://schemas.microsoft.com/office/drawing/2014/main" id="{53316343-3679-D9BF-476F-29489C55C8B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1794" r="18987" b="-2"/>
          <a:stretch/>
        </p:blipFill>
        <p:spPr>
          <a:xfrm>
            <a:off x="4404294" y="0"/>
            <a:ext cx="7787706" cy="6857990"/>
          </a:xfrm>
          <a:noFill/>
        </p:spPr>
      </p:pic>
      <p:sp>
        <p:nvSpPr>
          <p:cNvPr id="9" name="Titre 8">
            <a:extLst>
              <a:ext uri="{FF2B5EF4-FFF2-40B4-BE49-F238E27FC236}">
                <a16:creationId xmlns:a16="http://schemas.microsoft.com/office/drawing/2014/main" id="{2D7F6A80-08DF-8645-A4CD-7D0B49A3BF79}"/>
              </a:ext>
            </a:extLst>
          </p:cNvPr>
          <p:cNvSpPr>
            <a:spLocks noGrp="1"/>
          </p:cNvSpPr>
          <p:nvPr>
            <p:ph type="title"/>
          </p:nvPr>
        </p:nvSpPr>
        <p:spPr>
          <a:xfrm>
            <a:off x="941501" y="1609159"/>
            <a:ext cx="4914354" cy="3639682"/>
          </a:xfrm>
        </p:spPr>
        <p:txBody>
          <a:bodyPr rtlCol="0" anchor="t">
            <a:normAutofit/>
          </a:bodyPr>
          <a:lstStyle/>
          <a:p>
            <a:pPr rtl="0"/>
            <a:br>
              <a:rPr lang="en-US"/>
            </a:br>
            <a:r>
              <a:rPr lang="en-US" sz="13000"/>
              <a:t>Why?</a:t>
            </a:r>
          </a:p>
        </p:txBody>
      </p:sp>
      <p:sp>
        <p:nvSpPr>
          <p:cNvPr id="2" name="Espace réservé du numéro de diapositive 1">
            <a:extLst>
              <a:ext uri="{FF2B5EF4-FFF2-40B4-BE49-F238E27FC236}">
                <a16:creationId xmlns:a16="http://schemas.microsoft.com/office/drawing/2014/main" id="{732FB20D-0912-4F17-8415-636857987AD5}"/>
              </a:ext>
            </a:extLst>
          </p:cNvPr>
          <p:cNvSpPr>
            <a:spLocks noGrp="1"/>
          </p:cNvSpPr>
          <p:nvPr>
            <p:ph type="sldNum" sz="quarter" idx="12"/>
          </p:nvPr>
        </p:nvSpPr>
        <p:spPr/>
        <p:txBody>
          <a:bodyPr/>
          <a:lstStyle/>
          <a:p>
            <a:pPr rtl="0"/>
            <a:fld id="{3A98EE3D-8CD1-4C3F-BD1C-C98C9596463C}" type="slidenum">
              <a:rPr lang="fr-FR" sz="1400" b="1" noProof="0" smtClean="0">
                <a:solidFill>
                  <a:schemeClr val="tx1"/>
                </a:solidFill>
              </a:rPr>
              <a:t>2</a:t>
            </a:fld>
            <a:r>
              <a:rPr lang="fr-FR" sz="1400" b="1" noProof="0">
                <a:solidFill>
                  <a:schemeClr val="tx1"/>
                </a:solidFill>
              </a:rPr>
              <a:t>/21</a:t>
            </a:r>
            <a:endParaRPr lang="fr-FR" b="1" noProof="0">
              <a:solidFill>
                <a:schemeClr val="tx1"/>
              </a:solidFill>
            </a:endParaRPr>
          </a:p>
        </p:txBody>
      </p:sp>
    </p:spTree>
    <p:extLst>
      <p:ext uri="{BB962C8B-B14F-4D97-AF65-F5344CB8AC3E}">
        <p14:creationId xmlns:p14="http://schemas.microsoft.com/office/powerpoint/2010/main" val="3306203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A115AC-F6DD-4765-9553-9296098AFACF}"/>
              </a:ext>
            </a:extLst>
          </p:cNvPr>
          <p:cNvSpPr>
            <a:spLocks noGrp="1"/>
          </p:cNvSpPr>
          <p:nvPr>
            <p:ph type="title"/>
          </p:nvPr>
        </p:nvSpPr>
        <p:spPr/>
        <p:txBody>
          <a:bodyPr rtlCol="0" anchor="ctr">
            <a:normAutofit/>
          </a:bodyPr>
          <a:lstStyle/>
          <a:p>
            <a:pPr rtl="0"/>
            <a:r>
              <a:rPr lang="en-GB" sz="3200" b="1">
                <a:solidFill>
                  <a:srgbClr val="FFFEFF"/>
                </a:solidFill>
              </a:rPr>
              <a:t>Result comparison</a:t>
            </a:r>
          </a:p>
        </p:txBody>
      </p:sp>
      <p:graphicFrame>
        <p:nvGraphicFramePr>
          <p:cNvPr id="5" name="Tableau 4">
            <a:extLst>
              <a:ext uri="{FF2B5EF4-FFF2-40B4-BE49-F238E27FC236}">
                <a16:creationId xmlns:a16="http://schemas.microsoft.com/office/drawing/2014/main" id="{31D71102-7AE4-B384-43B6-FA9F3CF7C95C}"/>
              </a:ext>
            </a:extLst>
          </p:cNvPr>
          <p:cNvGraphicFramePr>
            <a:graphicFrameLocks noGrp="1"/>
          </p:cNvGraphicFramePr>
          <p:nvPr>
            <p:extLst>
              <p:ext uri="{D42A27DB-BD31-4B8C-83A1-F6EECF244321}">
                <p14:modId xmlns:p14="http://schemas.microsoft.com/office/powerpoint/2010/main" val="3841320898"/>
              </p:ext>
            </p:extLst>
          </p:nvPr>
        </p:nvGraphicFramePr>
        <p:xfrm>
          <a:off x="1050364" y="1819251"/>
          <a:ext cx="10091272" cy="4210202"/>
        </p:xfrm>
        <a:graphic>
          <a:graphicData uri="http://schemas.openxmlformats.org/drawingml/2006/table">
            <a:tbl>
              <a:tblPr firstRow="1" firstCol="1" bandRow="1">
                <a:tableStyleId>{5C22544A-7EE6-4342-B048-85BDC9FD1C3A}</a:tableStyleId>
              </a:tblPr>
              <a:tblGrid>
                <a:gridCol w="2691454">
                  <a:extLst>
                    <a:ext uri="{9D8B030D-6E8A-4147-A177-3AD203B41FA5}">
                      <a16:colId xmlns:a16="http://schemas.microsoft.com/office/drawing/2014/main" val="4032692196"/>
                    </a:ext>
                  </a:extLst>
                </a:gridCol>
                <a:gridCol w="3807276">
                  <a:extLst>
                    <a:ext uri="{9D8B030D-6E8A-4147-A177-3AD203B41FA5}">
                      <a16:colId xmlns:a16="http://schemas.microsoft.com/office/drawing/2014/main" val="1455608006"/>
                    </a:ext>
                  </a:extLst>
                </a:gridCol>
                <a:gridCol w="3592542">
                  <a:extLst>
                    <a:ext uri="{9D8B030D-6E8A-4147-A177-3AD203B41FA5}">
                      <a16:colId xmlns:a16="http://schemas.microsoft.com/office/drawing/2014/main" val="1186030704"/>
                    </a:ext>
                  </a:extLst>
                </a:gridCol>
              </a:tblGrid>
              <a:tr h="569906">
                <a:tc>
                  <a:txBody>
                    <a:bodyPr/>
                    <a:lstStyle/>
                    <a:p>
                      <a:pPr algn="ctr">
                        <a:lnSpc>
                          <a:spcPct val="107000"/>
                        </a:lnSpc>
                        <a:spcAft>
                          <a:spcPts val="800"/>
                        </a:spcAft>
                      </a:pPr>
                      <a:r>
                        <a:rPr lang="en-GB" sz="1400">
                          <a:effectLst/>
                        </a:rPr>
                        <a:t>Haptic technologies</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lvl="0" indent="0" algn="ctr">
                        <a:lnSpc>
                          <a:spcPct val="107000"/>
                        </a:lnSpc>
                        <a:buFont typeface="Calibri" panose="020F0502020204030204" pitchFamily="34" charset="0"/>
                        <a:buNone/>
                      </a:pPr>
                      <a:r>
                        <a:rPr lang="fr-FR" sz="1400">
                          <a:effectLst/>
                        </a:rPr>
                        <a:t>Benefits</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lvl="0" indent="0" algn="ctr">
                        <a:lnSpc>
                          <a:spcPct val="107000"/>
                        </a:lnSpc>
                        <a:buFont typeface="Calibri" panose="020F0502020204030204" pitchFamily="34" charset="0"/>
                        <a:buNone/>
                      </a:pPr>
                      <a:r>
                        <a:rPr lang="fr-FR" sz="1400">
                          <a:effectLst/>
                        </a:rPr>
                        <a:t>Drawbacks</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39600546"/>
                  </a:ext>
                </a:extLst>
              </a:tr>
              <a:tr h="644446">
                <a:tc>
                  <a:txBody>
                    <a:bodyPr/>
                    <a:lstStyle/>
                    <a:p>
                      <a:pPr algn="ctr">
                        <a:lnSpc>
                          <a:spcPct val="107000"/>
                        </a:lnSpc>
                        <a:spcAft>
                          <a:spcPts val="800"/>
                        </a:spcAft>
                      </a:pPr>
                      <a:r>
                        <a:rPr lang="en-GB" sz="1400">
                          <a:effectLst/>
                        </a:rPr>
                        <a:t>Sound stimulation</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lvl="0" indent="-342900">
                        <a:lnSpc>
                          <a:spcPct val="107000"/>
                        </a:lnSpc>
                        <a:buFont typeface="Calibri" panose="020F0502020204030204" pitchFamily="34" charset="0"/>
                        <a:buChar char="-"/>
                      </a:pPr>
                      <a:r>
                        <a:rPr lang="en-GB" sz="1400" b="0">
                          <a:effectLst/>
                        </a:rPr>
                        <a:t>Makes touch sound effects</a:t>
                      </a:r>
                      <a:endParaRPr lang="fr-FR" sz="1400" b="0">
                        <a:effectLst/>
                      </a:endParaRPr>
                    </a:p>
                    <a:p>
                      <a:pPr marL="342900" lvl="0" indent="-342900">
                        <a:lnSpc>
                          <a:spcPct val="107000"/>
                        </a:lnSpc>
                        <a:buFont typeface="Calibri" panose="020F0502020204030204" pitchFamily="34" charset="0"/>
                        <a:buChar char="-"/>
                      </a:pPr>
                      <a:r>
                        <a:rPr lang="en-GB" sz="1400" b="0">
                          <a:effectLst/>
                        </a:rPr>
                        <a:t>Adapt to collision simulation</a:t>
                      </a:r>
                      <a:endParaRPr lang="fr-FR"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lvl="0" indent="-342900">
                        <a:lnSpc>
                          <a:spcPct val="107000"/>
                        </a:lnSpc>
                        <a:buFont typeface="Calibri" panose="020F0502020204030204" pitchFamily="34" charset="0"/>
                        <a:buChar char="-"/>
                      </a:pPr>
                      <a:r>
                        <a:rPr lang="en-GB" sz="1400" b="0">
                          <a:effectLst/>
                        </a:rPr>
                        <a:t>Disturbs the inner ear</a:t>
                      </a:r>
                      <a:endParaRPr lang="fr-FR" sz="1400" b="0">
                        <a:effectLst/>
                      </a:endParaRPr>
                    </a:p>
                    <a:p>
                      <a:pPr marL="342900" lvl="0" indent="-342900">
                        <a:lnSpc>
                          <a:spcPct val="107000"/>
                        </a:lnSpc>
                        <a:buFont typeface="Calibri" panose="020F0502020204030204" pitchFamily="34" charset="0"/>
                        <a:buChar char="-"/>
                      </a:pPr>
                      <a:r>
                        <a:rPr lang="en-GB" sz="1400" b="0">
                          <a:effectLst/>
                        </a:rPr>
                        <a:t>Negative health effects</a:t>
                      </a:r>
                      <a:endParaRPr lang="fr-FR" sz="1400" b="0">
                        <a:effectLst/>
                      </a:endParaRPr>
                    </a:p>
                    <a:p>
                      <a:pPr marL="342900" lvl="0" indent="-342900">
                        <a:lnSpc>
                          <a:spcPct val="107000"/>
                        </a:lnSpc>
                        <a:spcAft>
                          <a:spcPts val="800"/>
                        </a:spcAft>
                        <a:buFont typeface="Calibri" panose="020F0502020204030204" pitchFamily="34" charset="0"/>
                        <a:buChar char="-"/>
                      </a:pPr>
                      <a:r>
                        <a:rPr lang="en-GB" sz="1400" b="0">
                          <a:effectLst/>
                        </a:rPr>
                        <a:t>Very bulky device</a:t>
                      </a:r>
                      <a:endParaRPr lang="fr-FR"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12221072"/>
                  </a:ext>
                </a:extLst>
              </a:tr>
              <a:tr h="644446">
                <a:tc>
                  <a:txBody>
                    <a:bodyPr/>
                    <a:lstStyle/>
                    <a:p>
                      <a:pPr algn="ctr">
                        <a:lnSpc>
                          <a:spcPct val="107000"/>
                        </a:lnSpc>
                        <a:spcAft>
                          <a:spcPts val="800"/>
                        </a:spcAft>
                      </a:pPr>
                      <a:r>
                        <a:rPr lang="en-GB" sz="1400">
                          <a:effectLst/>
                        </a:rPr>
                        <a:t>Electric stimulation</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lvl="0" indent="-342900">
                        <a:lnSpc>
                          <a:spcPct val="107000"/>
                        </a:lnSpc>
                        <a:buFont typeface="Calibri" panose="020F0502020204030204" pitchFamily="34" charset="0"/>
                        <a:buChar char="-"/>
                      </a:pPr>
                      <a:r>
                        <a:rPr lang="en-GB" sz="1400" b="0">
                          <a:effectLst/>
                        </a:rPr>
                        <a:t>True-to-life sensations</a:t>
                      </a:r>
                      <a:endParaRPr lang="fr-FR" sz="1400" b="0">
                        <a:effectLst/>
                      </a:endParaRPr>
                    </a:p>
                    <a:p>
                      <a:pPr marL="342900" lvl="0" indent="-342900">
                        <a:lnSpc>
                          <a:spcPct val="107000"/>
                        </a:lnSpc>
                        <a:buFont typeface="Calibri" panose="020F0502020204030204" pitchFamily="34" charset="0"/>
                        <a:buChar char="-"/>
                      </a:pPr>
                      <a:r>
                        <a:rPr lang="en-GB" sz="1400" b="0">
                          <a:effectLst/>
                        </a:rPr>
                        <a:t>Easy to put in place</a:t>
                      </a:r>
                      <a:endParaRPr lang="fr-FR" sz="1400" b="0">
                        <a:effectLst/>
                      </a:endParaRPr>
                    </a:p>
                    <a:p>
                      <a:pPr marL="342900" lvl="0" indent="-342900">
                        <a:lnSpc>
                          <a:spcPct val="107000"/>
                        </a:lnSpc>
                        <a:buFont typeface="Calibri" panose="020F0502020204030204" pitchFamily="34" charset="0"/>
                        <a:buChar char="-"/>
                      </a:pPr>
                      <a:r>
                        <a:rPr lang="en-GB" sz="1400" b="0">
                          <a:effectLst/>
                        </a:rPr>
                        <a:t>Easy to use for the user</a:t>
                      </a:r>
                      <a:endParaRPr lang="fr-FR"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lvl="0" indent="-342900">
                        <a:lnSpc>
                          <a:spcPct val="107000"/>
                        </a:lnSpc>
                        <a:spcAft>
                          <a:spcPts val="800"/>
                        </a:spcAft>
                        <a:buFont typeface="Calibri" panose="020F0502020204030204" pitchFamily="34" charset="0"/>
                        <a:buChar char="-"/>
                      </a:pPr>
                      <a:r>
                        <a:rPr lang="en-GB" sz="1400" b="0">
                          <a:effectLst/>
                        </a:rPr>
                        <a:t>Poorly calibrated it can be painful</a:t>
                      </a:r>
                      <a:endParaRPr lang="fr-FR"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76561558"/>
                  </a:ext>
                </a:extLst>
              </a:tr>
              <a:tr h="762074">
                <a:tc>
                  <a:txBody>
                    <a:bodyPr/>
                    <a:lstStyle/>
                    <a:p>
                      <a:pPr algn="ctr">
                        <a:lnSpc>
                          <a:spcPct val="107000"/>
                        </a:lnSpc>
                        <a:spcAft>
                          <a:spcPts val="800"/>
                        </a:spcAft>
                      </a:pPr>
                      <a:r>
                        <a:rPr lang="en-GB" sz="1400">
                          <a:effectLst/>
                        </a:rPr>
                        <a:t>Mechanic stimulation</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lvl="0" indent="-342900">
                        <a:lnSpc>
                          <a:spcPct val="107000"/>
                        </a:lnSpc>
                        <a:buFont typeface="Calibri" panose="020F0502020204030204" pitchFamily="34" charset="0"/>
                        <a:buChar char="-"/>
                      </a:pPr>
                      <a:r>
                        <a:rPr lang="en-GB" sz="1400" b="0">
                          <a:effectLst/>
                        </a:rPr>
                        <a:t>Faithful sensations of inertia and force of movement</a:t>
                      </a:r>
                      <a:endParaRPr lang="fr-FR" sz="1400" b="0">
                        <a:effectLst/>
                      </a:endParaRPr>
                    </a:p>
                    <a:p>
                      <a:pPr marL="342900" lvl="0" indent="-342900">
                        <a:lnSpc>
                          <a:spcPct val="107000"/>
                        </a:lnSpc>
                        <a:buFont typeface="Calibri" panose="020F0502020204030204" pitchFamily="34" charset="0"/>
                        <a:buChar char="-"/>
                      </a:pPr>
                      <a:r>
                        <a:rPr lang="en-GB" sz="1400" b="0">
                          <a:effectLst/>
                        </a:rPr>
                        <a:t>Easy to set up</a:t>
                      </a:r>
                      <a:endParaRPr lang="fr-FR"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lvl="0" indent="-342900">
                        <a:lnSpc>
                          <a:spcPct val="107000"/>
                        </a:lnSpc>
                        <a:buFont typeface="Calibri" panose="020F0502020204030204" pitchFamily="34" charset="0"/>
                        <a:buChar char="-"/>
                      </a:pPr>
                      <a:r>
                        <a:rPr lang="en-GB" sz="1400" b="0">
                          <a:effectLst/>
                        </a:rPr>
                        <a:t>Challenging movement in the real world</a:t>
                      </a:r>
                      <a:endParaRPr lang="fr-FR" sz="1400" b="0">
                        <a:effectLst/>
                      </a:endParaRPr>
                    </a:p>
                    <a:p>
                      <a:pPr marL="342900" lvl="0" indent="-342900">
                        <a:lnSpc>
                          <a:spcPct val="107000"/>
                        </a:lnSpc>
                        <a:spcAft>
                          <a:spcPts val="800"/>
                        </a:spcAft>
                        <a:buFont typeface="Calibri" panose="020F0502020204030204" pitchFamily="34" charset="0"/>
                        <a:buChar char="-"/>
                      </a:pPr>
                      <a:r>
                        <a:rPr lang="en-GB" sz="1400" b="0">
                          <a:effectLst/>
                        </a:rPr>
                        <a:t>Fragility of the physical device</a:t>
                      </a:r>
                      <a:endParaRPr lang="fr-FR"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02323581"/>
                  </a:ext>
                </a:extLst>
              </a:tr>
              <a:tr h="762074">
                <a:tc>
                  <a:txBody>
                    <a:bodyPr/>
                    <a:lstStyle/>
                    <a:p>
                      <a:pPr algn="ctr">
                        <a:lnSpc>
                          <a:spcPct val="107000"/>
                        </a:lnSpc>
                        <a:spcAft>
                          <a:spcPts val="800"/>
                        </a:spcAft>
                      </a:pPr>
                      <a:r>
                        <a:rPr lang="en-GB" sz="1400">
                          <a:effectLst/>
                        </a:rPr>
                        <a:t>Temperature stimulation</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lvl="0" indent="-342900">
                        <a:lnSpc>
                          <a:spcPct val="107000"/>
                        </a:lnSpc>
                        <a:buFont typeface="Calibri" panose="020F0502020204030204" pitchFamily="34" charset="0"/>
                        <a:buChar char="-"/>
                      </a:pPr>
                      <a:r>
                        <a:rPr lang="en-GB" sz="1400" b="0">
                          <a:effectLst/>
                        </a:rPr>
                        <a:t>Reinforces feelings of reality</a:t>
                      </a:r>
                      <a:endParaRPr lang="fr-FR" sz="1400" b="0">
                        <a:effectLst/>
                      </a:endParaRPr>
                    </a:p>
                    <a:p>
                      <a:pPr marL="342900" lvl="0" indent="-342900">
                        <a:lnSpc>
                          <a:spcPct val="107000"/>
                        </a:lnSpc>
                        <a:buFont typeface="Calibri" panose="020F0502020204030204" pitchFamily="34" charset="0"/>
                        <a:buChar char="-"/>
                      </a:pPr>
                      <a:r>
                        <a:rPr lang="en-GB" sz="1400" b="0">
                          <a:effectLst/>
                        </a:rPr>
                        <a:t>Simulate hot or cold surfaces</a:t>
                      </a:r>
                      <a:endParaRPr lang="fr-FR"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lvl="0" indent="-342900">
                        <a:lnSpc>
                          <a:spcPct val="107000"/>
                        </a:lnSpc>
                        <a:buFont typeface="Calibri" panose="020F0502020204030204" pitchFamily="34" charset="0"/>
                        <a:buChar char="-"/>
                      </a:pPr>
                      <a:r>
                        <a:rPr lang="en-GB" sz="1400" b="0">
                          <a:effectLst/>
                        </a:rPr>
                        <a:t>Poorly calibrated it can make extreme sensations</a:t>
                      </a:r>
                      <a:endParaRPr lang="fr-FR" sz="1400" b="0">
                        <a:effectLst/>
                      </a:endParaRPr>
                    </a:p>
                    <a:p>
                      <a:pPr marL="342900" lvl="0" indent="-342900">
                        <a:lnSpc>
                          <a:spcPct val="107000"/>
                        </a:lnSpc>
                        <a:spcAft>
                          <a:spcPts val="800"/>
                        </a:spcAft>
                        <a:buFont typeface="Calibri" panose="020F0502020204030204" pitchFamily="34" charset="0"/>
                        <a:buChar char="-"/>
                      </a:pPr>
                      <a:r>
                        <a:rPr lang="en-GB" sz="1400" b="0">
                          <a:effectLst/>
                        </a:rPr>
                        <a:t>Inaccurate for texture sensations</a:t>
                      </a:r>
                      <a:endParaRPr lang="fr-FR"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44695769"/>
                  </a:ext>
                </a:extLst>
              </a:tr>
              <a:tr h="762074">
                <a:tc>
                  <a:txBody>
                    <a:bodyPr/>
                    <a:lstStyle/>
                    <a:p>
                      <a:pPr algn="ctr">
                        <a:lnSpc>
                          <a:spcPct val="107000"/>
                        </a:lnSpc>
                        <a:spcAft>
                          <a:spcPts val="800"/>
                        </a:spcAft>
                      </a:pPr>
                      <a:r>
                        <a:rPr lang="en-GB" sz="1400">
                          <a:effectLst/>
                        </a:rPr>
                        <a:t>Neural network stimulation</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lvl="0" indent="-342900">
                        <a:lnSpc>
                          <a:spcPct val="107000"/>
                        </a:lnSpc>
                        <a:buFont typeface="Calibri" panose="020F0502020204030204" pitchFamily="34" charset="0"/>
                        <a:buChar char="-"/>
                      </a:pPr>
                      <a:r>
                        <a:rPr lang="en-US" sz="1400" b="0">
                          <a:effectLst/>
                        </a:rPr>
                        <a:t>Ability to simulate sight and/or hearing</a:t>
                      </a:r>
                      <a:endParaRPr lang="fr-FR" sz="1400" b="0">
                        <a:effectLst/>
                      </a:endParaRPr>
                    </a:p>
                    <a:p>
                      <a:pPr marL="342900" lvl="0" indent="-342900">
                        <a:lnSpc>
                          <a:spcPct val="107000"/>
                        </a:lnSpc>
                        <a:buFont typeface="Calibri" panose="020F0502020204030204" pitchFamily="34" charset="0"/>
                        <a:buChar char="-"/>
                      </a:pPr>
                      <a:r>
                        <a:rPr lang="en-US" sz="1400" b="0">
                          <a:effectLst/>
                        </a:rPr>
                        <a:t>Copies the functioning of a human neuron</a:t>
                      </a:r>
                      <a:endParaRPr lang="fr-FR"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lvl="0" indent="-342900">
                        <a:lnSpc>
                          <a:spcPct val="107000"/>
                        </a:lnSpc>
                        <a:buFont typeface="Calibri" panose="020F0502020204030204" pitchFamily="34" charset="0"/>
                        <a:buChar char="-"/>
                      </a:pPr>
                      <a:r>
                        <a:rPr lang="en-GB" sz="1400" b="0">
                          <a:effectLst/>
                        </a:rPr>
                        <a:t>Difficult to set up</a:t>
                      </a:r>
                      <a:endParaRPr lang="fr-FR" sz="1400" b="0">
                        <a:effectLst/>
                      </a:endParaRPr>
                    </a:p>
                    <a:p>
                      <a:pPr marL="342900" lvl="0" indent="-342900">
                        <a:lnSpc>
                          <a:spcPct val="107000"/>
                        </a:lnSpc>
                        <a:buFont typeface="Calibri" panose="020F0502020204030204" pitchFamily="34" charset="0"/>
                        <a:buChar char="-"/>
                      </a:pPr>
                      <a:r>
                        <a:rPr lang="en-GB" sz="1400" b="0">
                          <a:effectLst/>
                        </a:rPr>
                        <a:t>Little used to date</a:t>
                      </a:r>
                      <a:endParaRPr lang="fr-FR" sz="1400" b="0">
                        <a:effectLst/>
                      </a:endParaRPr>
                    </a:p>
                    <a:p>
                      <a:pPr marL="342900" lvl="0" indent="-342900">
                        <a:lnSpc>
                          <a:spcPct val="107000"/>
                        </a:lnSpc>
                        <a:spcAft>
                          <a:spcPts val="800"/>
                        </a:spcAft>
                        <a:buFont typeface="Calibri" panose="020F0502020204030204" pitchFamily="34" charset="0"/>
                        <a:buChar char="-"/>
                      </a:pPr>
                      <a:r>
                        <a:rPr lang="en-GB" sz="1400" b="0">
                          <a:effectLst/>
                        </a:rPr>
                        <a:t>Still in the pre-test phase</a:t>
                      </a:r>
                      <a:endParaRPr lang="fr-FR" sz="14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21507229"/>
                  </a:ext>
                </a:extLst>
              </a:tr>
            </a:tbl>
          </a:graphicData>
        </a:graphic>
      </p:graphicFrame>
      <p:sp>
        <p:nvSpPr>
          <p:cNvPr id="6" name="Rectangle 1">
            <a:extLst>
              <a:ext uri="{FF2B5EF4-FFF2-40B4-BE49-F238E27FC236}">
                <a16:creationId xmlns:a16="http://schemas.microsoft.com/office/drawing/2014/main" id="{B5E8C37D-4C49-4CD4-45F4-8206D4E0D004}"/>
              </a:ext>
            </a:extLst>
          </p:cNvPr>
          <p:cNvSpPr>
            <a:spLocks noChangeArrowheads="1"/>
          </p:cNvSpPr>
          <p:nvPr/>
        </p:nvSpPr>
        <p:spPr bwMode="auto">
          <a:xfrm>
            <a:off x="3236913" y="24082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Espace réservé du numéro de diapositive 8">
            <a:extLst>
              <a:ext uri="{FF2B5EF4-FFF2-40B4-BE49-F238E27FC236}">
                <a16:creationId xmlns:a16="http://schemas.microsoft.com/office/drawing/2014/main" id="{31447B0B-A986-0842-8CF5-6F6A24BEF797}"/>
              </a:ext>
            </a:extLst>
          </p:cNvPr>
          <p:cNvSpPr>
            <a:spLocks noGrp="1"/>
          </p:cNvSpPr>
          <p:nvPr>
            <p:ph type="sldNum" sz="quarter" idx="12"/>
          </p:nvPr>
        </p:nvSpPr>
        <p:spPr/>
        <p:txBody>
          <a:bodyPr/>
          <a:lstStyle/>
          <a:p>
            <a:pPr rtl="0"/>
            <a:r>
              <a:rPr lang="fr-FR" sz="1400" b="1">
                <a:solidFill>
                  <a:schemeClr val="tx1"/>
                </a:solidFill>
              </a:rPr>
              <a:t>20/21</a:t>
            </a:r>
            <a:endParaRPr lang="fr-FR" b="1" noProof="0">
              <a:solidFill>
                <a:schemeClr val="tx1"/>
              </a:solidFill>
            </a:endParaRPr>
          </a:p>
        </p:txBody>
      </p:sp>
    </p:spTree>
    <p:extLst>
      <p:ext uri="{BB962C8B-B14F-4D97-AF65-F5344CB8AC3E}">
        <p14:creationId xmlns:p14="http://schemas.microsoft.com/office/powerpoint/2010/main" val="383488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4D9E47F-41E0-4FE3-891C-B53FBC82D7F3}"/>
              </a:ext>
            </a:extLst>
          </p:cNvPr>
          <p:cNvSpPr>
            <a:spLocks noGrp="1"/>
          </p:cNvSpPr>
          <p:nvPr>
            <p:ph type="title"/>
          </p:nvPr>
        </p:nvSpPr>
        <p:spPr/>
        <p:txBody>
          <a:bodyPr rtlCol="0">
            <a:normAutofit/>
          </a:bodyPr>
          <a:lstStyle/>
          <a:p>
            <a:pPr rtl="0"/>
            <a:r>
              <a:rPr lang="en-GB" sz="5400"/>
              <a:t>Conclusion</a:t>
            </a:r>
            <a:endParaRPr lang="en-GB"/>
          </a:p>
        </p:txBody>
      </p:sp>
      <p:sp>
        <p:nvSpPr>
          <p:cNvPr id="5" name="ZoneTexte 4">
            <a:extLst>
              <a:ext uri="{FF2B5EF4-FFF2-40B4-BE49-F238E27FC236}">
                <a16:creationId xmlns:a16="http://schemas.microsoft.com/office/drawing/2014/main" id="{A131220D-434E-7408-CD15-840B685A3BDC}"/>
              </a:ext>
            </a:extLst>
          </p:cNvPr>
          <p:cNvSpPr txBox="1"/>
          <p:nvPr/>
        </p:nvSpPr>
        <p:spPr>
          <a:xfrm>
            <a:off x="932330" y="3274368"/>
            <a:ext cx="3049007" cy="461665"/>
          </a:xfrm>
          <a:prstGeom prst="rect">
            <a:avLst/>
          </a:prstGeom>
          <a:noFill/>
        </p:spPr>
        <p:txBody>
          <a:bodyPr wrap="square" rtlCol="0">
            <a:spAutoFit/>
          </a:bodyPr>
          <a:lstStyle/>
          <a:p>
            <a:r>
              <a:rPr lang="en-US" sz="2400">
                <a:solidFill>
                  <a:schemeClr val="bg1"/>
                </a:solidFill>
              </a:rPr>
              <a:t>Thanks for listening</a:t>
            </a:r>
          </a:p>
        </p:txBody>
      </p:sp>
      <p:sp>
        <p:nvSpPr>
          <p:cNvPr id="2" name="Espace réservé du numéro de diapositive 1">
            <a:extLst>
              <a:ext uri="{FF2B5EF4-FFF2-40B4-BE49-F238E27FC236}">
                <a16:creationId xmlns:a16="http://schemas.microsoft.com/office/drawing/2014/main" id="{DE627D44-1CDA-3F02-9571-6AF1C1751317}"/>
              </a:ext>
            </a:extLst>
          </p:cNvPr>
          <p:cNvSpPr>
            <a:spLocks noGrp="1"/>
          </p:cNvSpPr>
          <p:nvPr>
            <p:ph type="sldNum" sz="quarter" idx="12"/>
          </p:nvPr>
        </p:nvSpPr>
        <p:spPr/>
        <p:txBody>
          <a:bodyPr/>
          <a:lstStyle/>
          <a:p>
            <a:pPr rtl="0"/>
            <a:r>
              <a:rPr lang="fr-FR" sz="1400" b="1">
                <a:solidFill>
                  <a:schemeClr val="tx1"/>
                </a:solidFill>
              </a:rPr>
              <a:t>21/21</a:t>
            </a:r>
            <a:endParaRPr lang="fr-FR" b="1" noProof="0">
              <a:solidFill>
                <a:schemeClr val="tx1"/>
              </a:solidFill>
            </a:endParaRPr>
          </a:p>
        </p:txBody>
      </p:sp>
      <p:pic>
        <p:nvPicPr>
          <p:cNvPr id="8" name="Espace réservé pour une image  7" descr="Une image contenant personne, ciel, extérieur, montagne&#10;&#10;Description générée automatiquement">
            <a:extLst>
              <a:ext uri="{FF2B5EF4-FFF2-40B4-BE49-F238E27FC236}">
                <a16:creationId xmlns:a16="http://schemas.microsoft.com/office/drawing/2014/main" id="{D4995B23-0CAC-E05E-9F36-FFA1BC2F331B}"/>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8858" r="8858"/>
          <a:stretch>
            <a:fillRect/>
          </a:stretch>
        </p:blipFill>
        <p:spPr/>
      </p:pic>
    </p:spTree>
    <p:extLst>
      <p:ext uri="{BB962C8B-B14F-4D97-AF65-F5344CB8AC3E}">
        <p14:creationId xmlns:p14="http://schemas.microsoft.com/office/powerpoint/2010/main" val="3642316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2">
            <a:extLst>
              <a:ext uri="{FF2B5EF4-FFF2-40B4-BE49-F238E27FC236}">
                <a16:creationId xmlns:a16="http://schemas.microsoft.com/office/drawing/2014/main" id="{FDC7F0F2-3501-68F8-7F8C-2AF2F4092A01}"/>
              </a:ext>
            </a:extLst>
          </p:cNvPr>
          <p:cNvSpPr>
            <a:spLocks noGrp="1"/>
          </p:cNvSpPr>
          <p:nvPr>
            <p:ph type="title"/>
          </p:nvPr>
        </p:nvSpPr>
        <p:spPr>
          <a:xfrm>
            <a:off x="990600" y="504524"/>
            <a:ext cx="10210800" cy="1587427"/>
          </a:xfrm>
        </p:spPr>
        <p:txBody>
          <a:bodyPr vert="horz" lIns="91440" tIns="45720" rIns="91440" bIns="45720" rtlCol="0" anchor="ctr">
            <a:normAutofit/>
          </a:bodyPr>
          <a:lstStyle/>
          <a:p>
            <a:pPr algn="ctr"/>
            <a:r>
              <a:rPr lang="en-US" sz="5400">
                <a:effectLst/>
                <a:latin typeface="Garamond (En-têtes)"/>
              </a:rPr>
              <a:t>References</a:t>
            </a:r>
            <a:endParaRPr lang="en-US" sz="5400"/>
          </a:p>
        </p:txBody>
      </p:sp>
      <p:sp>
        <p:nvSpPr>
          <p:cNvPr id="16" name="Espace réservé du contenu 3">
            <a:extLst>
              <a:ext uri="{FF2B5EF4-FFF2-40B4-BE49-F238E27FC236}">
                <a16:creationId xmlns:a16="http://schemas.microsoft.com/office/drawing/2014/main" id="{018BC313-6FD5-BCE1-30EA-B59230C8A096}"/>
              </a:ext>
            </a:extLst>
          </p:cNvPr>
          <p:cNvSpPr>
            <a:spLocks noGrp="1"/>
          </p:cNvSpPr>
          <p:nvPr>
            <p:ph idx="1"/>
          </p:nvPr>
        </p:nvSpPr>
        <p:spPr>
          <a:xfrm>
            <a:off x="828368" y="2331353"/>
            <a:ext cx="10957232" cy="3744327"/>
          </a:xfrm>
        </p:spPr>
        <p:txBody>
          <a:bodyPr>
            <a:normAutofit/>
          </a:bodyPr>
          <a:lstStyle/>
          <a:p>
            <a:pPr marL="457200" indent="-457200">
              <a:buFont typeface="+mj-lt"/>
              <a:buAutoNum type="arabicPeriod"/>
            </a:pPr>
            <a:r>
              <a:rPr lang="en-US" sz="2000" err="1"/>
              <a:t>Seokhee</a:t>
            </a:r>
            <a:r>
              <a:rPr lang="en-US" sz="2000"/>
              <a:t> Jeon; </a:t>
            </a:r>
            <a:r>
              <a:rPr lang="en-US" sz="2000" err="1"/>
              <a:t>Seungmoon</a:t>
            </a:r>
            <a:r>
              <a:rPr lang="en-US" sz="2000"/>
              <a:t> Choi. “Stiffness modulation for Haptic Augmented Reality: Extension to 3D interaction”. In: (2010).</a:t>
            </a:r>
            <a:endParaRPr lang="en-GB" sz="2000"/>
          </a:p>
          <a:p>
            <a:pPr marL="457200" indent="-457200">
              <a:buFont typeface="+mj-lt"/>
              <a:buAutoNum type="arabicPeriod"/>
            </a:pPr>
            <a:r>
              <a:rPr lang="en-GB" sz="2000"/>
              <a:t>Stylianos </a:t>
            </a:r>
            <a:r>
              <a:rPr lang="en-GB" sz="2000" err="1"/>
              <a:t>Mystakidis</a:t>
            </a:r>
            <a:r>
              <a:rPr lang="en-GB" sz="2000"/>
              <a:t>. “Metaverse”. In:(2022).</a:t>
            </a:r>
          </a:p>
          <a:p>
            <a:pPr marL="457200" indent="-457200">
              <a:buFont typeface="+mj-lt"/>
              <a:buAutoNum type="arabicPeriod"/>
            </a:pPr>
            <a:r>
              <a:rPr lang="en-US" sz="2000" err="1"/>
              <a:t>M.Sreelakshmi</a:t>
            </a:r>
            <a:r>
              <a:rPr lang="en-US" sz="2000"/>
              <a:t>; </a:t>
            </a:r>
            <a:r>
              <a:rPr lang="en-US" sz="2000" err="1"/>
              <a:t>T.D.Subas</a:t>
            </a:r>
            <a:r>
              <a:rPr lang="en-US" sz="2000"/>
              <a:t>. “Haptic Technology: A comprehensive review on its applications and future prospects”. In: (2017).</a:t>
            </a:r>
          </a:p>
          <a:p>
            <a:pPr marL="457200" indent="-457200">
              <a:buFont typeface="+mj-lt"/>
              <a:buAutoNum type="arabicPeriod"/>
            </a:pPr>
            <a:r>
              <a:rPr lang="en-US" sz="2000" err="1"/>
              <a:t>Shuo</a:t>
            </a:r>
            <a:r>
              <a:rPr lang="en-US" sz="2000"/>
              <a:t> </a:t>
            </a:r>
            <a:r>
              <a:rPr lang="en-US" sz="2000" err="1"/>
              <a:t>GaoShuo</a:t>
            </a:r>
            <a:r>
              <a:rPr lang="en-US" sz="2000"/>
              <a:t>; </a:t>
            </a:r>
            <a:r>
              <a:rPr lang="en-US" sz="2000" err="1"/>
              <a:t>YanHang</a:t>
            </a:r>
            <a:r>
              <a:rPr lang="en-US" sz="2000"/>
              <a:t> Zhao; </a:t>
            </a:r>
            <a:r>
              <a:rPr lang="en-US" sz="2000" err="1"/>
              <a:t>Arokia</a:t>
            </a:r>
            <a:r>
              <a:rPr lang="en-US" sz="2000"/>
              <a:t> Nathan. “Touch-Based Human-Machine Interaction”. In: (2021).</a:t>
            </a:r>
          </a:p>
          <a:p>
            <a:pPr marL="457200" indent="-457200">
              <a:buFont typeface="+mj-lt"/>
              <a:buAutoNum type="arabicPeriod"/>
            </a:pPr>
            <a:r>
              <a:rPr lang="en-US" sz="2000" err="1"/>
              <a:t>Teslasuit</a:t>
            </a:r>
            <a:r>
              <a:rPr lang="en-US" sz="2000"/>
              <a:t>. “TESLASUIT DK1 SPECIFICATION”. In: (2021)</a:t>
            </a:r>
          </a:p>
          <a:p>
            <a:pPr marL="457200" indent="-457200">
              <a:buFont typeface="+mj-lt"/>
              <a:buAutoNum type="arabicPeriod"/>
            </a:pPr>
            <a:r>
              <a:rPr lang="en-US" sz="2000"/>
              <a:t>Carlos Bermejo Fernandez; Pan Hui. “Life, the Metaverse and Everything: An Overview of Privacy, Ethics, and Governance in Metaverse”. In: (2022).</a:t>
            </a:r>
          </a:p>
          <a:p>
            <a:pPr marL="457200" indent="-457200">
              <a:buFont typeface="+mj-lt"/>
              <a:buAutoNum type="arabicPeriod"/>
            </a:pPr>
            <a:endParaRPr lang="en-US" sz="2000"/>
          </a:p>
          <a:p>
            <a:pPr marL="457200" indent="-457200">
              <a:buFont typeface="+mj-lt"/>
              <a:buAutoNum type="arabicPeriod"/>
            </a:pPr>
            <a:endParaRPr lang="en-GB" sz="2000"/>
          </a:p>
          <a:p>
            <a:pPr marL="457200" indent="-457200">
              <a:buFont typeface="+mj-lt"/>
              <a:buAutoNum type="arabicPeriod"/>
            </a:pPr>
            <a:endParaRPr lang="en-GB" sz="2000"/>
          </a:p>
          <a:p>
            <a:pPr marL="457200" indent="-457200">
              <a:buFont typeface="+mj-lt"/>
              <a:buAutoNum type="arabicPeriod"/>
            </a:pPr>
            <a:endParaRPr lang="en-GB" sz="2000"/>
          </a:p>
          <a:p>
            <a:pPr marL="0" indent="0">
              <a:buNone/>
            </a:pPr>
            <a:endParaRPr lang="fr-FR" sz="2000"/>
          </a:p>
        </p:txBody>
      </p:sp>
    </p:spTree>
    <p:extLst>
      <p:ext uri="{BB962C8B-B14F-4D97-AF65-F5344CB8AC3E}">
        <p14:creationId xmlns:p14="http://schemas.microsoft.com/office/powerpoint/2010/main" val="3440629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2">
            <a:extLst>
              <a:ext uri="{FF2B5EF4-FFF2-40B4-BE49-F238E27FC236}">
                <a16:creationId xmlns:a16="http://schemas.microsoft.com/office/drawing/2014/main" id="{FDC7F0F2-3501-68F8-7F8C-2AF2F4092A01}"/>
              </a:ext>
            </a:extLst>
          </p:cNvPr>
          <p:cNvSpPr>
            <a:spLocks noGrp="1"/>
          </p:cNvSpPr>
          <p:nvPr>
            <p:ph type="title"/>
          </p:nvPr>
        </p:nvSpPr>
        <p:spPr>
          <a:xfrm>
            <a:off x="990600" y="504524"/>
            <a:ext cx="10210800" cy="1587427"/>
          </a:xfrm>
        </p:spPr>
        <p:txBody>
          <a:bodyPr vert="horz" lIns="91440" tIns="45720" rIns="91440" bIns="45720" rtlCol="0" anchor="ctr">
            <a:normAutofit/>
          </a:bodyPr>
          <a:lstStyle/>
          <a:p>
            <a:pPr algn="ctr"/>
            <a:r>
              <a:rPr lang="en-US" sz="5400">
                <a:effectLst/>
                <a:latin typeface="Garamond (En-têtes)"/>
              </a:rPr>
              <a:t>References</a:t>
            </a:r>
            <a:endParaRPr lang="en-US" sz="5400"/>
          </a:p>
        </p:txBody>
      </p:sp>
      <p:sp>
        <p:nvSpPr>
          <p:cNvPr id="16" name="Espace réservé du contenu 3">
            <a:extLst>
              <a:ext uri="{FF2B5EF4-FFF2-40B4-BE49-F238E27FC236}">
                <a16:creationId xmlns:a16="http://schemas.microsoft.com/office/drawing/2014/main" id="{018BC313-6FD5-BCE1-30EA-B59230C8A096}"/>
              </a:ext>
            </a:extLst>
          </p:cNvPr>
          <p:cNvSpPr>
            <a:spLocks noGrp="1"/>
          </p:cNvSpPr>
          <p:nvPr>
            <p:ph idx="1"/>
          </p:nvPr>
        </p:nvSpPr>
        <p:spPr>
          <a:xfrm>
            <a:off x="828368" y="2331353"/>
            <a:ext cx="10957232" cy="3744327"/>
          </a:xfrm>
        </p:spPr>
        <p:txBody>
          <a:bodyPr>
            <a:normAutofit/>
          </a:bodyPr>
          <a:lstStyle/>
          <a:p>
            <a:pPr marL="457200" indent="-457200">
              <a:buFont typeface="+mj-lt"/>
              <a:buAutoNum type="arabicPeriod" startAt="7"/>
            </a:pPr>
            <a:r>
              <a:rPr lang="en-US" sz="2000"/>
              <a:t>Oleg </a:t>
            </a:r>
            <a:r>
              <a:rPr lang="en-US" sz="2000" err="1"/>
              <a:t>Špakov</a:t>
            </a:r>
            <a:r>
              <a:rPr lang="en-US" sz="2000"/>
              <a:t>; </a:t>
            </a:r>
            <a:r>
              <a:rPr lang="en-US" sz="2000" err="1"/>
              <a:t>Jussi</a:t>
            </a:r>
            <a:r>
              <a:rPr lang="en-US" sz="2000"/>
              <a:t> Rantala; Poika </a:t>
            </a:r>
            <a:r>
              <a:rPr lang="en-US" sz="2000" err="1"/>
              <a:t>Isokoski</a:t>
            </a:r>
            <a:r>
              <a:rPr lang="en-US" sz="2000"/>
              <a:t>.“Sequential and simultaneous tactile stimulation with multiple actuators on head, </a:t>
            </a:r>
            <a:r>
              <a:rPr lang="en-US" sz="2000" err="1"/>
              <a:t>neckand</a:t>
            </a:r>
            <a:r>
              <a:rPr lang="en-US" sz="2000"/>
              <a:t> back for gaze cuing”. In: (2015).</a:t>
            </a:r>
          </a:p>
          <a:p>
            <a:pPr marL="457200" indent="-457200">
              <a:buFont typeface="+mj-lt"/>
              <a:buAutoNum type="arabicPeriod" startAt="7"/>
            </a:pPr>
            <a:r>
              <a:rPr lang="en-US" sz="2000"/>
              <a:t>Ernst </a:t>
            </a:r>
            <a:r>
              <a:rPr lang="en-US" sz="2000" err="1"/>
              <a:t>Kruijff</a:t>
            </a:r>
            <a:r>
              <a:rPr lang="en-US" sz="2000"/>
              <a:t>; </a:t>
            </a:r>
            <a:r>
              <a:rPr lang="en-US" sz="2000" err="1"/>
              <a:t>Aeldrik</a:t>
            </a:r>
            <a:r>
              <a:rPr lang="en-US" sz="2000"/>
              <a:t> Pander. “Experiences of using Shockwaves for Haptic Sensations”. In: (2005).</a:t>
            </a:r>
          </a:p>
          <a:p>
            <a:pPr marL="457200" indent="-457200">
              <a:buFont typeface="+mj-lt"/>
              <a:buAutoNum type="arabicPeriod" startAt="7"/>
            </a:pPr>
            <a:r>
              <a:rPr lang="en-US" sz="2000" err="1"/>
              <a:t>Changjin</a:t>
            </a:r>
            <a:r>
              <a:rPr lang="en-US" sz="2000"/>
              <a:t> Wan; </a:t>
            </a:r>
            <a:r>
              <a:rPr lang="en-US" sz="2000" err="1"/>
              <a:t>Pingqiang</a:t>
            </a:r>
            <a:r>
              <a:rPr lang="en-US" sz="2000"/>
              <a:t> Cai; </a:t>
            </a:r>
            <a:r>
              <a:rPr lang="en-US" sz="2000" err="1"/>
              <a:t>Xintong</a:t>
            </a:r>
            <a:r>
              <a:rPr lang="en-US" sz="2000"/>
              <a:t> Guo; Ming Wang; </a:t>
            </a:r>
            <a:r>
              <a:rPr lang="en-US" sz="2000" err="1"/>
              <a:t>Naoji</a:t>
            </a:r>
            <a:r>
              <a:rPr lang="en-US" sz="2000"/>
              <a:t> Matsuhisa; </a:t>
            </a:r>
            <a:r>
              <a:rPr lang="en-US" sz="2000" err="1"/>
              <a:t>LeYang</a:t>
            </a:r>
            <a:r>
              <a:rPr lang="en-US" sz="2000"/>
              <a:t>; </a:t>
            </a:r>
            <a:r>
              <a:rPr lang="en-US" sz="2000" err="1"/>
              <a:t>Zhisheng</a:t>
            </a:r>
            <a:r>
              <a:rPr lang="en-US" sz="2000"/>
              <a:t>; </a:t>
            </a:r>
            <a:r>
              <a:rPr lang="en-US" sz="2000" err="1"/>
              <a:t>Yifei</a:t>
            </a:r>
            <a:r>
              <a:rPr lang="en-US" sz="2000"/>
              <a:t> Luo; Xian Jun </a:t>
            </a:r>
            <a:r>
              <a:rPr lang="en-US" sz="2000" err="1"/>
              <a:t>Loh</a:t>
            </a:r>
            <a:r>
              <a:rPr lang="en-US" sz="2000"/>
              <a:t>; </a:t>
            </a:r>
            <a:r>
              <a:rPr lang="en-US" sz="2000" err="1"/>
              <a:t>Xiaodong</a:t>
            </a:r>
            <a:r>
              <a:rPr lang="en-US" sz="2000"/>
              <a:t> Chen. “An artificial sensory neuron with visual-haptic fusion”. In: (2020).</a:t>
            </a:r>
          </a:p>
          <a:p>
            <a:pPr marL="457200" indent="-457200">
              <a:buFont typeface="+mj-lt"/>
              <a:buAutoNum type="arabicPeriod" startAt="7"/>
            </a:pPr>
            <a:r>
              <a:rPr lang="en-US" sz="2000"/>
              <a:t>Mark Paterson. “The Senses of Touch: Haptics, Affects and Technologies”. In: (2020).</a:t>
            </a:r>
          </a:p>
          <a:p>
            <a:pPr marL="457200" indent="-457200">
              <a:buFont typeface="+mj-lt"/>
              <a:buAutoNum type="arabicPeriod" startAt="7"/>
            </a:pPr>
            <a:r>
              <a:rPr lang="en-US" sz="2000"/>
              <a:t>C. </a:t>
            </a:r>
            <a:r>
              <a:rPr lang="en-US" sz="2000" err="1"/>
              <a:t>Shahabi</a:t>
            </a:r>
            <a:r>
              <a:rPr lang="en-US" sz="2000"/>
              <a:t>, A. Ortega, and M.R. </a:t>
            </a:r>
            <a:r>
              <a:rPr lang="en-US" sz="2000" err="1"/>
              <a:t>Kolahdouzan</a:t>
            </a:r>
            <a:r>
              <a:rPr lang="en-US" sz="2000"/>
              <a:t>. “A comparison of different haptic compression techniques”. In: (2002).</a:t>
            </a:r>
          </a:p>
          <a:p>
            <a:pPr marL="457200" indent="-457200">
              <a:buFont typeface="+mj-lt"/>
              <a:buAutoNum type="arabicPeriod" startAt="7"/>
            </a:pPr>
            <a:endParaRPr lang="en-US" sz="2000"/>
          </a:p>
          <a:p>
            <a:pPr marL="457200" indent="-457200">
              <a:buFont typeface="+mj-lt"/>
              <a:buAutoNum type="arabicPeriod" startAt="7"/>
            </a:pPr>
            <a:endParaRPr lang="en-GB" sz="2000"/>
          </a:p>
          <a:p>
            <a:pPr marL="457200" indent="-457200">
              <a:buFont typeface="+mj-lt"/>
              <a:buAutoNum type="arabicPeriod" startAt="7"/>
            </a:pPr>
            <a:endParaRPr lang="en-GB" sz="2000"/>
          </a:p>
          <a:p>
            <a:pPr marL="457200" indent="-457200">
              <a:buFont typeface="+mj-lt"/>
              <a:buAutoNum type="arabicPeriod" startAt="7"/>
            </a:pPr>
            <a:endParaRPr lang="en-GB" sz="2000"/>
          </a:p>
          <a:p>
            <a:pPr marL="0" indent="0">
              <a:buNone/>
            </a:pPr>
            <a:endParaRPr lang="fr-FR" sz="2000"/>
          </a:p>
        </p:txBody>
      </p:sp>
    </p:spTree>
    <p:extLst>
      <p:ext uri="{BB962C8B-B14F-4D97-AF65-F5344CB8AC3E}">
        <p14:creationId xmlns:p14="http://schemas.microsoft.com/office/powerpoint/2010/main" val="198334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D960A265-CD11-EC68-71AB-B952EA57E898}"/>
              </a:ext>
            </a:extLst>
          </p:cNvPr>
          <p:cNvSpPr>
            <a:spLocks noGrp="1"/>
          </p:cNvSpPr>
          <p:nvPr>
            <p:ph type="sldNum" sz="quarter" idx="12"/>
          </p:nvPr>
        </p:nvSpPr>
        <p:spPr/>
        <p:txBody>
          <a:bodyPr/>
          <a:lstStyle/>
          <a:p>
            <a:pPr rtl="0"/>
            <a:fld id="{3A98EE3D-8CD1-4C3F-BD1C-C98C9596463C}" type="slidenum">
              <a:rPr lang="fr-FR" noProof="0" smtClean="0"/>
              <a:t>24</a:t>
            </a:fld>
            <a:endParaRPr lang="fr-FR" noProof="0"/>
          </a:p>
        </p:txBody>
      </p:sp>
      <p:pic>
        <p:nvPicPr>
          <p:cNvPr id="12" name="Image 11">
            <a:extLst>
              <a:ext uri="{FF2B5EF4-FFF2-40B4-BE49-F238E27FC236}">
                <a16:creationId xmlns:a16="http://schemas.microsoft.com/office/drawing/2014/main" id="{93200A36-55DA-3281-3E40-5943B7815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13" name="Titre 2">
            <a:extLst>
              <a:ext uri="{FF2B5EF4-FFF2-40B4-BE49-F238E27FC236}">
                <a16:creationId xmlns:a16="http://schemas.microsoft.com/office/drawing/2014/main" id="{E698C15E-34DF-06FB-B8E9-09996B9E8904}"/>
              </a:ext>
            </a:extLst>
          </p:cNvPr>
          <p:cNvSpPr>
            <a:spLocks noGrp="1"/>
          </p:cNvSpPr>
          <p:nvPr>
            <p:ph type="title"/>
          </p:nvPr>
        </p:nvSpPr>
        <p:spPr>
          <a:xfrm>
            <a:off x="850900" y="618824"/>
            <a:ext cx="1943100" cy="1587427"/>
          </a:xfrm>
        </p:spPr>
        <p:txBody>
          <a:bodyPr vert="horz" lIns="91440" tIns="45720" rIns="91440" bIns="45720" rtlCol="0" anchor="ctr">
            <a:normAutofit/>
          </a:bodyPr>
          <a:lstStyle/>
          <a:p>
            <a:pPr algn="ctr"/>
            <a:r>
              <a:rPr lang="en-US" sz="4000">
                <a:effectLst/>
                <a:latin typeface="Garamond (En-têtes)"/>
              </a:rPr>
              <a:t>Annexes</a:t>
            </a:r>
            <a:endParaRPr lang="en-US" sz="4000"/>
          </a:p>
        </p:txBody>
      </p:sp>
      <p:sp>
        <p:nvSpPr>
          <p:cNvPr id="15" name="Titre 2">
            <a:extLst>
              <a:ext uri="{FF2B5EF4-FFF2-40B4-BE49-F238E27FC236}">
                <a16:creationId xmlns:a16="http://schemas.microsoft.com/office/drawing/2014/main" id="{895E5469-7E68-CACD-BF3B-6F771D497C1D}"/>
              </a:ext>
            </a:extLst>
          </p:cNvPr>
          <p:cNvSpPr txBox="1">
            <a:spLocks/>
          </p:cNvSpPr>
          <p:nvPr/>
        </p:nvSpPr>
        <p:spPr>
          <a:xfrm>
            <a:off x="596900" y="1571251"/>
            <a:ext cx="1752600" cy="15874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sz="2800">
                <a:latin typeface="Garamond (En-têtes)"/>
              </a:rPr>
              <a:t>Poster:</a:t>
            </a:r>
            <a:endParaRPr lang="en-US" sz="4000"/>
          </a:p>
        </p:txBody>
      </p:sp>
    </p:spTree>
    <p:extLst>
      <p:ext uri="{BB962C8B-B14F-4D97-AF65-F5344CB8AC3E}">
        <p14:creationId xmlns:p14="http://schemas.microsoft.com/office/powerpoint/2010/main" val="551958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Robot hands and technology">
            <a:extLst>
              <a:ext uri="{FF2B5EF4-FFF2-40B4-BE49-F238E27FC236}">
                <a16:creationId xmlns:a16="http://schemas.microsoft.com/office/drawing/2014/main" id="{1C4AE28E-72A9-A711-DF49-4B3F71C50E4B}"/>
              </a:ext>
            </a:extLst>
          </p:cNvPr>
          <p:cNvPicPr>
            <a:picLocks noChangeAspect="1"/>
          </p:cNvPicPr>
          <p:nvPr/>
        </p:nvPicPr>
        <p:blipFill rotWithShape="1">
          <a:blip r:embed="rId3"/>
          <a:srcRect l="9331" r="7568"/>
          <a:stretch/>
        </p:blipFill>
        <p:spPr>
          <a:xfrm>
            <a:off x="4593265" y="10"/>
            <a:ext cx="7598735" cy="6857990"/>
          </a:xfrm>
          <a:custGeom>
            <a:avLst/>
            <a:gdLst>
              <a:gd name="connsiteX0" fmla="*/ 0 w 7598735"/>
              <a:gd name="connsiteY0" fmla="*/ 0 h 6858000"/>
              <a:gd name="connsiteX1" fmla="*/ 7598735 w 7598735"/>
              <a:gd name="connsiteY1" fmla="*/ 0 h 6858000"/>
              <a:gd name="connsiteX2" fmla="*/ 7598735 w 7598735"/>
              <a:gd name="connsiteY2" fmla="*/ 6858000 h 6858000"/>
              <a:gd name="connsiteX3" fmla="*/ 0 w 7598735"/>
              <a:gd name="connsiteY3" fmla="*/ 6858000 h 6858000"/>
              <a:gd name="connsiteX4" fmla="*/ 0 w 7598735"/>
              <a:gd name="connsiteY4" fmla="*/ 6378840 h 6858000"/>
              <a:gd name="connsiteX5" fmla="*/ 140333 w 7598735"/>
              <a:gd name="connsiteY5" fmla="*/ 6379536 h 6858000"/>
              <a:gd name="connsiteX6" fmla="*/ 3074919 w 7598735"/>
              <a:gd name="connsiteY6" fmla="*/ 489098 h 6858000"/>
              <a:gd name="connsiteX7" fmla="*/ 0 w 7598735"/>
              <a:gd name="connsiteY7" fmla="*/ 480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8735" h="6858000">
                <a:moveTo>
                  <a:pt x="0" y="0"/>
                </a:moveTo>
                <a:lnTo>
                  <a:pt x="7598735" y="0"/>
                </a:lnTo>
                <a:lnTo>
                  <a:pt x="7598735" y="6858000"/>
                </a:lnTo>
                <a:lnTo>
                  <a:pt x="0" y="6858000"/>
                </a:lnTo>
                <a:lnTo>
                  <a:pt x="0" y="6378840"/>
                </a:lnTo>
                <a:lnTo>
                  <a:pt x="140333" y="6379536"/>
                </a:lnTo>
                <a:lnTo>
                  <a:pt x="3074919" y="489098"/>
                </a:lnTo>
                <a:lnTo>
                  <a:pt x="0" y="480044"/>
                </a:lnTo>
                <a:close/>
              </a:path>
            </a:pathLst>
          </a:custGeom>
          <a:noFill/>
        </p:spPr>
      </p:pic>
      <p:sp>
        <p:nvSpPr>
          <p:cNvPr id="9" name="Titre 8">
            <a:extLst>
              <a:ext uri="{FF2B5EF4-FFF2-40B4-BE49-F238E27FC236}">
                <a16:creationId xmlns:a16="http://schemas.microsoft.com/office/drawing/2014/main" id="{2D7F6A80-08DF-8645-A4CD-7D0B49A3BF79}"/>
              </a:ext>
            </a:extLst>
          </p:cNvPr>
          <p:cNvSpPr>
            <a:spLocks noGrp="1"/>
          </p:cNvSpPr>
          <p:nvPr>
            <p:ph type="title"/>
          </p:nvPr>
        </p:nvSpPr>
        <p:spPr>
          <a:xfrm>
            <a:off x="941500" y="1609159"/>
            <a:ext cx="4738863" cy="3639682"/>
          </a:xfrm>
        </p:spPr>
        <p:txBody>
          <a:bodyPr rtlCol="0" anchor="t">
            <a:normAutofit fontScale="90000"/>
          </a:bodyPr>
          <a:lstStyle/>
          <a:p>
            <a:r>
              <a:rPr lang="en-US"/>
              <a:t>Which haptic technology is the most suitable for the virtual reality and the metaverse?</a:t>
            </a:r>
            <a:br>
              <a:rPr lang="en-US"/>
            </a:br>
            <a:br>
              <a:rPr lang="en-US"/>
            </a:br>
            <a:r>
              <a:rPr lang="en-US" sz="2400"/>
              <a:t>What haptic technologies can do nowadays?</a:t>
            </a:r>
            <a:endParaRPr lang="fr-FR"/>
          </a:p>
        </p:txBody>
      </p:sp>
      <p:sp>
        <p:nvSpPr>
          <p:cNvPr id="2" name="Espace réservé du numéro de diapositive 1">
            <a:extLst>
              <a:ext uri="{FF2B5EF4-FFF2-40B4-BE49-F238E27FC236}">
                <a16:creationId xmlns:a16="http://schemas.microsoft.com/office/drawing/2014/main" id="{893334D5-A626-B181-8B0B-E84F9F069443}"/>
              </a:ext>
            </a:extLst>
          </p:cNvPr>
          <p:cNvSpPr>
            <a:spLocks noGrp="1"/>
          </p:cNvSpPr>
          <p:nvPr>
            <p:ph type="sldNum" sz="quarter" idx="12"/>
          </p:nvPr>
        </p:nvSpPr>
        <p:spPr/>
        <p:txBody>
          <a:bodyPr/>
          <a:lstStyle/>
          <a:p>
            <a:pPr rtl="0"/>
            <a:fld id="{3A98EE3D-8CD1-4C3F-BD1C-C98C9596463C}" type="slidenum">
              <a:rPr lang="fr-FR" sz="1400" b="1" noProof="0" smtClean="0">
                <a:solidFill>
                  <a:schemeClr val="bg1"/>
                </a:solidFill>
              </a:rPr>
              <a:t>3</a:t>
            </a:fld>
            <a:r>
              <a:rPr lang="fr-FR" sz="1400" b="1" noProof="0">
                <a:solidFill>
                  <a:schemeClr val="bg1"/>
                </a:solidFill>
              </a:rPr>
              <a:t>/21</a:t>
            </a:r>
          </a:p>
        </p:txBody>
      </p:sp>
    </p:spTree>
    <p:extLst>
      <p:ext uri="{BB962C8B-B14F-4D97-AF65-F5344CB8AC3E}">
        <p14:creationId xmlns:p14="http://schemas.microsoft.com/office/powerpoint/2010/main" val="883452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4BB0F0F0-56CA-6332-BF13-E059F839861B}"/>
              </a:ext>
            </a:extLst>
          </p:cNvPr>
          <p:cNvGraphicFramePr>
            <a:graphicFrameLocks noGrp="1"/>
          </p:cNvGraphicFramePr>
          <p:nvPr>
            <p:ph idx="1"/>
            <p:extLst>
              <p:ext uri="{D42A27DB-BD31-4B8C-83A1-F6EECF244321}">
                <p14:modId xmlns:p14="http://schemas.microsoft.com/office/powerpoint/2010/main" val="4109383406"/>
              </p:ext>
            </p:extLst>
          </p:nvPr>
        </p:nvGraphicFramePr>
        <p:xfrm>
          <a:off x="932330" y="1804221"/>
          <a:ext cx="10452848" cy="393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re 1">
            <a:extLst>
              <a:ext uri="{FF2B5EF4-FFF2-40B4-BE49-F238E27FC236}">
                <a16:creationId xmlns:a16="http://schemas.microsoft.com/office/drawing/2014/main" id="{F2A115AC-F6DD-4765-9553-9296098AFACF}"/>
              </a:ext>
            </a:extLst>
          </p:cNvPr>
          <p:cNvSpPr>
            <a:spLocks noGrp="1"/>
          </p:cNvSpPr>
          <p:nvPr>
            <p:ph type="title"/>
          </p:nvPr>
        </p:nvSpPr>
        <p:spPr/>
        <p:txBody>
          <a:bodyPr rtlCol="0" anchor="ctr">
            <a:normAutofit/>
          </a:bodyPr>
          <a:lstStyle/>
          <a:p>
            <a:pPr rtl="0"/>
            <a:r>
              <a:rPr lang="en-US" sz="3200" b="1">
                <a:solidFill>
                  <a:srgbClr val="FFFEFF"/>
                </a:solidFill>
              </a:rPr>
              <a:t>Augmented Reality, Virtual Reality and Metaverse</a:t>
            </a:r>
          </a:p>
        </p:txBody>
      </p:sp>
      <p:sp>
        <p:nvSpPr>
          <p:cNvPr id="5" name="Espace réservé du numéro de diapositive 4">
            <a:extLst>
              <a:ext uri="{FF2B5EF4-FFF2-40B4-BE49-F238E27FC236}">
                <a16:creationId xmlns:a16="http://schemas.microsoft.com/office/drawing/2014/main" id="{41F0D789-BE3C-CDF7-D882-F3AF660E9F15}"/>
              </a:ext>
            </a:extLst>
          </p:cNvPr>
          <p:cNvSpPr>
            <a:spLocks noGrp="1"/>
          </p:cNvSpPr>
          <p:nvPr>
            <p:ph type="sldNum" sz="quarter" idx="12"/>
          </p:nvPr>
        </p:nvSpPr>
        <p:spPr/>
        <p:txBody>
          <a:bodyPr/>
          <a:lstStyle/>
          <a:p>
            <a:pPr rtl="0"/>
            <a:fld id="{3A98EE3D-8CD1-4C3F-BD1C-C98C9596463C}" type="slidenum">
              <a:rPr lang="fr-FR" sz="1400" b="1" noProof="0" smtClean="0">
                <a:solidFill>
                  <a:schemeClr val="tx1"/>
                </a:solidFill>
              </a:rPr>
              <a:t>4</a:t>
            </a:fld>
            <a:r>
              <a:rPr lang="fr-FR" sz="1400" b="1" noProof="0">
                <a:solidFill>
                  <a:schemeClr val="tx1"/>
                </a:solidFill>
              </a:rPr>
              <a:t>/21</a:t>
            </a:r>
            <a:endParaRPr lang="fr-FR" b="1" noProof="0">
              <a:solidFill>
                <a:schemeClr val="tx1"/>
              </a:solidFill>
            </a:endParaRPr>
          </a:p>
        </p:txBody>
      </p:sp>
      <p:sp>
        <p:nvSpPr>
          <p:cNvPr id="3" name="ZoneTexte 2">
            <a:extLst>
              <a:ext uri="{FF2B5EF4-FFF2-40B4-BE49-F238E27FC236}">
                <a16:creationId xmlns:a16="http://schemas.microsoft.com/office/drawing/2014/main" id="{460A0BCB-4B80-A970-8F00-487602104FE1}"/>
              </a:ext>
            </a:extLst>
          </p:cNvPr>
          <p:cNvSpPr txBox="1"/>
          <p:nvPr/>
        </p:nvSpPr>
        <p:spPr>
          <a:xfrm>
            <a:off x="932329" y="5867400"/>
            <a:ext cx="3080871" cy="369332"/>
          </a:xfrm>
          <a:prstGeom prst="rect">
            <a:avLst/>
          </a:prstGeom>
          <a:noFill/>
        </p:spPr>
        <p:txBody>
          <a:bodyPr wrap="square" rtlCol="0">
            <a:spAutoFit/>
          </a:bodyPr>
          <a:lstStyle/>
          <a:p>
            <a:r>
              <a:rPr lang="en-US">
                <a:solidFill>
                  <a:schemeClr val="bg1"/>
                </a:solidFill>
              </a:rPr>
              <a:t>Ref: [1], [2]</a:t>
            </a:r>
          </a:p>
        </p:txBody>
      </p:sp>
    </p:spTree>
    <p:extLst>
      <p:ext uri="{BB962C8B-B14F-4D97-AF65-F5344CB8AC3E}">
        <p14:creationId xmlns:p14="http://schemas.microsoft.com/office/powerpoint/2010/main" val="1440811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D12556B-F5FB-4FD7-B7D7-CA0BCE6815FC}"/>
              </a:ext>
            </a:extLst>
          </p:cNvPr>
          <p:cNvSpPr>
            <a:spLocks noGrp="1"/>
          </p:cNvSpPr>
          <p:nvPr>
            <p:ph idx="1"/>
          </p:nvPr>
        </p:nvSpPr>
        <p:spPr/>
        <p:txBody>
          <a:bodyPr rtlCol="0"/>
          <a:lstStyle/>
          <a:p>
            <a:pPr rtl="0"/>
            <a:r>
              <a:rPr lang="en-US"/>
              <a:t>Origin</a:t>
            </a:r>
          </a:p>
          <a:p>
            <a:pPr rtl="0"/>
            <a:r>
              <a:rPr lang="en-US"/>
              <a:t>Global definition</a:t>
            </a:r>
          </a:p>
        </p:txBody>
      </p:sp>
      <p:sp>
        <p:nvSpPr>
          <p:cNvPr id="2" name="Titre 1">
            <a:extLst>
              <a:ext uri="{FF2B5EF4-FFF2-40B4-BE49-F238E27FC236}">
                <a16:creationId xmlns:a16="http://schemas.microsoft.com/office/drawing/2014/main" id="{D5C7A8ED-CA98-4644-AF2D-8C0F21F7EA34}"/>
              </a:ext>
            </a:extLst>
          </p:cNvPr>
          <p:cNvSpPr>
            <a:spLocks noGrp="1"/>
          </p:cNvSpPr>
          <p:nvPr>
            <p:ph type="title"/>
          </p:nvPr>
        </p:nvSpPr>
        <p:spPr/>
        <p:txBody>
          <a:bodyPr rtlCol="0">
            <a:normAutofit/>
          </a:bodyPr>
          <a:lstStyle/>
          <a:p>
            <a:r>
              <a:rPr lang="en-US" sz="3600" b="1"/>
              <a:t>State of art: different haptic technologies</a:t>
            </a:r>
          </a:p>
        </p:txBody>
      </p:sp>
      <p:pic>
        <p:nvPicPr>
          <p:cNvPr id="22" name="Espace réservé d’image 21" descr="Groupe de personnes dans une salle devant un chevalet">
            <a:extLst>
              <a:ext uri="{FF2B5EF4-FFF2-40B4-BE49-F238E27FC236}">
                <a16:creationId xmlns:a16="http://schemas.microsoft.com/office/drawing/2014/main" id="{B8DEDD93-F6C7-D34E-9469-9FC139224D11}"/>
              </a:ext>
            </a:extLst>
          </p:cNvPr>
          <p:cNvPicPr>
            <a:picLocks noGrp="1" noChangeAspect="1"/>
          </p:cNvPicPr>
          <p:nvPr>
            <p:ph type="pic" sz="quarter" idx="13"/>
          </p:nvPr>
        </p:nvPicPr>
        <p:blipFill rotWithShape="1">
          <a:blip r:embed="rId3" cstate="screen">
            <a:grayscl/>
            <a:extLst>
              <a:ext uri="{BEBA8EAE-BF5A-486C-A8C5-ECC9F3942E4B}">
                <a14:imgProps xmlns:a14="http://schemas.microsoft.com/office/drawing/2010/main">
                  <a14:imgLayer r:embed="rId4">
                    <a14:imgEffect>
                      <a14:brightnessContrast contrast="21000"/>
                    </a14:imgEffect>
                  </a14:imgLayer>
                </a14:imgProps>
              </a:ext>
              <a:ext uri="{28A0092B-C50C-407E-A947-70E740481C1C}">
                <a14:useLocalDpi xmlns:a14="http://schemas.microsoft.com/office/drawing/2010/main"/>
              </a:ext>
            </a:extLst>
          </a:blip>
          <a:srcRect l="109" r="109"/>
          <a:stretch/>
        </p:blipFill>
        <p:spPr/>
      </p:pic>
      <p:sp>
        <p:nvSpPr>
          <p:cNvPr id="6" name="Espace réservé du numéro de diapositive 4">
            <a:extLst>
              <a:ext uri="{FF2B5EF4-FFF2-40B4-BE49-F238E27FC236}">
                <a16:creationId xmlns:a16="http://schemas.microsoft.com/office/drawing/2014/main" id="{124A029D-1492-49BD-9FF6-999191C0CFF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98EE3D-8CD1-4C3F-BD1C-C98C9596463C}" type="slidenum">
              <a:rPr lang="fr-FR" sz="1400" b="1" smtClean="0">
                <a:solidFill>
                  <a:schemeClr val="tx1"/>
                </a:solidFill>
              </a:rPr>
              <a:pPr/>
              <a:t>5</a:t>
            </a:fld>
            <a:r>
              <a:rPr lang="fr-FR" sz="1400" b="1">
                <a:solidFill>
                  <a:schemeClr val="tx1"/>
                </a:solidFill>
              </a:rPr>
              <a:t>/21</a:t>
            </a:r>
            <a:endParaRPr lang="fr-FR" b="1">
              <a:solidFill>
                <a:schemeClr val="tx1"/>
              </a:solidFill>
            </a:endParaRPr>
          </a:p>
        </p:txBody>
      </p:sp>
      <p:sp>
        <p:nvSpPr>
          <p:cNvPr id="4" name="ZoneTexte 3">
            <a:extLst>
              <a:ext uri="{FF2B5EF4-FFF2-40B4-BE49-F238E27FC236}">
                <a16:creationId xmlns:a16="http://schemas.microsoft.com/office/drawing/2014/main" id="{D07DAAB4-CA35-2900-2AA5-3981D743C59C}"/>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t>Cliquez pour ajouter du texte</a:t>
            </a:r>
          </a:p>
        </p:txBody>
      </p:sp>
      <p:sp>
        <p:nvSpPr>
          <p:cNvPr id="7" name="ZoneTexte 6">
            <a:extLst>
              <a:ext uri="{FF2B5EF4-FFF2-40B4-BE49-F238E27FC236}">
                <a16:creationId xmlns:a16="http://schemas.microsoft.com/office/drawing/2014/main" id="{8ADA997A-50A6-C9A2-3747-74832FD8764E}"/>
              </a:ext>
            </a:extLst>
          </p:cNvPr>
          <p:cNvSpPr txBox="1"/>
          <p:nvPr/>
        </p:nvSpPr>
        <p:spPr>
          <a:xfrm>
            <a:off x="932329" y="5867400"/>
            <a:ext cx="3080871" cy="369332"/>
          </a:xfrm>
          <a:prstGeom prst="rect">
            <a:avLst/>
          </a:prstGeom>
          <a:noFill/>
        </p:spPr>
        <p:txBody>
          <a:bodyPr wrap="square" rtlCol="0">
            <a:spAutoFit/>
          </a:bodyPr>
          <a:lstStyle/>
          <a:p>
            <a:r>
              <a:rPr lang="en-US">
                <a:solidFill>
                  <a:schemeClr val="bg1"/>
                </a:solidFill>
              </a:rPr>
              <a:t>Ref: [3]</a:t>
            </a:r>
          </a:p>
        </p:txBody>
      </p:sp>
    </p:spTree>
    <p:extLst>
      <p:ext uri="{BB962C8B-B14F-4D97-AF65-F5344CB8AC3E}">
        <p14:creationId xmlns:p14="http://schemas.microsoft.com/office/powerpoint/2010/main" val="1600099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Espace réservé d’image 25" descr="femme regardant une tablette">
            <a:extLst>
              <a:ext uri="{FF2B5EF4-FFF2-40B4-BE49-F238E27FC236}">
                <a16:creationId xmlns:a16="http://schemas.microsoft.com/office/drawing/2014/main" id="{7BB0D9BC-46FF-F44B-953D-31A74B803434}"/>
              </a:ext>
            </a:extLst>
          </p:cNvPr>
          <p:cNvPicPr>
            <a:picLocks noGrp="1" noChangeAspect="1"/>
          </p:cNvPicPr>
          <p:nvPr>
            <p:ph type="pic" sz="quarter" idx="13"/>
          </p:nvPr>
        </p:nvPicPr>
        <p:blipFill rotWithShape="1">
          <a:blip r:embed="rId3" cstate="screen">
            <a:grayscl/>
            <a:extLst>
              <a:ext uri="{28A0092B-C50C-407E-A947-70E740481C1C}">
                <a14:useLocalDpi xmlns:a14="http://schemas.microsoft.com/office/drawing/2010/main"/>
              </a:ext>
            </a:extLst>
          </a:blip>
          <a:srcRect t="20" b="20"/>
          <a:stretch/>
        </p:blipFill>
        <p:spPr/>
      </p:pic>
      <p:sp>
        <p:nvSpPr>
          <p:cNvPr id="3" name="Titre 2">
            <a:extLst>
              <a:ext uri="{FF2B5EF4-FFF2-40B4-BE49-F238E27FC236}">
                <a16:creationId xmlns:a16="http://schemas.microsoft.com/office/drawing/2014/main" id="{F6A39CFE-F193-9048-BE90-69178B4C33C9}"/>
              </a:ext>
            </a:extLst>
          </p:cNvPr>
          <p:cNvSpPr>
            <a:spLocks noGrp="1"/>
          </p:cNvSpPr>
          <p:nvPr>
            <p:ph type="title"/>
          </p:nvPr>
        </p:nvSpPr>
        <p:spPr/>
        <p:txBody>
          <a:bodyPr rtlCol="0"/>
          <a:lstStyle/>
          <a:p>
            <a:pPr rtl="0"/>
            <a:r>
              <a:rPr lang="en-GB" b="1"/>
              <a:t>Overview</a:t>
            </a:r>
          </a:p>
        </p:txBody>
      </p:sp>
      <p:sp>
        <p:nvSpPr>
          <p:cNvPr id="5" name="Espace réservé du texte 4">
            <a:extLst>
              <a:ext uri="{FF2B5EF4-FFF2-40B4-BE49-F238E27FC236}">
                <a16:creationId xmlns:a16="http://schemas.microsoft.com/office/drawing/2014/main" id="{32CB5DE7-C0EC-D942-81AE-50AB9E5F55A3}"/>
              </a:ext>
            </a:extLst>
          </p:cNvPr>
          <p:cNvSpPr>
            <a:spLocks noGrp="1"/>
          </p:cNvSpPr>
          <p:nvPr>
            <p:ph type="body" sz="quarter" idx="14"/>
          </p:nvPr>
        </p:nvSpPr>
        <p:spPr>
          <a:xfrm>
            <a:off x="7957752" y="793580"/>
            <a:ext cx="3564954" cy="5270839"/>
          </a:xfrm>
        </p:spPr>
        <p:txBody>
          <a:bodyPr rtlCol="0">
            <a:normAutofit/>
          </a:bodyPr>
          <a:lstStyle/>
          <a:p>
            <a:pPr rtl="0">
              <a:spcAft>
                <a:spcPts val="600"/>
              </a:spcAft>
            </a:pPr>
            <a:r>
              <a:rPr lang="en-US" sz="2000" b="1">
                <a:solidFill>
                  <a:schemeClr val="bg2"/>
                </a:solidFill>
              </a:rPr>
              <a:t>Vibration</a:t>
            </a:r>
          </a:p>
          <a:p>
            <a:pPr rtl="0">
              <a:spcAft>
                <a:spcPts val="600"/>
              </a:spcAft>
            </a:pPr>
            <a:r>
              <a:rPr lang="en-US" sz="2000" b="1">
                <a:solidFill>
                  <a:schemeClr val="bg2"/>
                </a:solidFill>
              </a:rPr>
              <a:t>Focused ultrasound</a:t>
            </a:r>
          </a:p>
          <a:p>
            <a:pPr rtl="0">
              <a:spcAft>
                <a:spcPts val="600"/>
              </a:spcAft>
            </a:pPr>
            <a:r>
              <a:rPr lang="en-US" sz="2000" b="1">
                <a:solidFill>
                  <a:schemeClr val="bg2"/>
                </a:solidFill>
              </a:rPr>
              <a:t>Bioelectrical stimulation</a:t>
            </a:r>
            <a:endParaRPr lang="en-US" sz="2000">
              <a:solidFill>
                <a:schemeClr val="bg2"/>
              </a:solidFill>
            </a:endParaRPr>
          </a:p>
        </p:txBody>
      </p:sp>
      <p:sp>
        <p:nvSpPr>
          <p:cNvPr id="2" name="Espace réservé du numéro de diapositive 1">
            <a:extLst>
              <a:ext uri="{FF2B5EF4-FFF2-40B4-BE49-F238E27FC236}">
                <a16:creationId xmlns:a16="http://schemas.microsoft.com/office/drawing/2014/main" id="{90EA98CB-5177-D15C-63FC-19A7A66B2F5E}"/>
              </a:ext>
            </a:extLst>
          </p:cNvPr>
          <p:cNvSpPr>
            <a:spLocks noGrp="1"/>
          </p:cNvSpPr>
          <p:nvPr>
            <p:ph type="sldNum" sz="quarter" idx="12"/>
          </p:nvPr>
        </p:nvSpPr>
        <p:spPr/>
        <p:txBody>
          <a:bodyPr/>
          <a:lstStyle/>
          <a:p>
            <a:pPr rtl="0"/>
            <a:fld id="{3A98EE3D-8CD1-4C3F-BD1C-C98C9596463C}" type="slidenum">
              <a:rPr lang="fr-FR" sz="1400" b="1" noProof="0" smtClean="0">
                <a:solidFill>
                  <a:schemeClr val="tx1"/>
                </a:solidFill>
              </a:rPr>
              <a:t>6</a:t>
            </a:fld>
            <a:r>
              <a:rPr lang="fr-FR" sz="1400" b="1" noProof="0">
                <a:solidFill>
                  <a:schemeClr val="tx1"/>
                </a:solidFill>
              </a:rPr>
              <a:t>/21</a:t>
            </a:r>
            <a:endParaRPr lang="fr-FR" b="1" noProof="0">
              <a:solidFill>
                <a:schemeClr val="tx1"/>
              </a:solidFill>
            </a:endParaRPr>
          </a:p>
        </p:txBody>
      </p:sp>
    </p:spTree>
    <p:extLst>
      <p:ext uri="{BB962C8B-B14F-4D97-AF65-F5344CB8AC3E}">
        <p14:creationId xmlns:p14="http://schemas.microsoft.com/office/powerpoint/2010/main" val="2159048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86DAAE-C08D-46E3-A8CE-2D266D3974F7}"/>
              </a:ext>
            </a:extLst>
          </p:cNvPr>
          <p:cNvSpPr>
            <a:spLocks noGrp="1"/>
          </p:cNvSpPr>
          <p:nvPr>
            <p:ph idx="1"/>
          </p:nvPr>
        </p:nvSpPr>
        <p:spPr/>
        <p:txBody>
          <a:bodyPr vert="horz" lIns="91440" tIns="45720" rIns="91440" bIns="45720" rtlCol="0" anchor="t">
            <a:normAutofit/>
          </a:bodyPr>
          <a:lstStyle/>
          <a:p>
            <a:r>
              <a:rPr lang="en-US" sz="2000"/>
              <a:t>Eccentric Rotating Mass</a:t>
            </a:r>
          </a:p>
          <a:p>
            <a:r>
              <a:rPr lang="en-US" sz="2000"/>
              <a:t>Linear Resonant Actuator</a:t>
            </a:r>
          </a:p>
          <a:p>
            <a:r>
              <a:rPr lang="en-US" sz="2000"/>
              <a:t>Piezoelectric Actuator</a:t>
            </a:r>
          </a:p>
          <a:p>
            <a:r>
              <a:rPr lang="en-US" sz="2000"/>
              <a:t>Surface Actuator</a:t>
            </a:r>
          </a:p>
          <a:p>
            <a:r>
              <a:rPr lang="en-US" sz="2000"/>
              <a:t>Electroactive Polymers </a:t>
            </a:r>
          </a:p>
          <a:p>
            <a:r>
              <a:rPr lang="en-US" sz="2000"/>
              <a:t>Capacitive electro-sensory interface</a:t>
            </a:r>
          </a:p>
        </p:txBody>
      </p:sp>
      <p:sp>
        <p:nvSpPr>
          <p:cNvPr id="2" name="Titre 1">
            <a:extLst>
              <a:ext uri="{FF2B5EF4-FFF2-40B4-BE49-F238E27FC236}">
                <a16:creationId xmlns:a16="http://schemas.microsoft.com/office/drawing/2014/main" id="{F2A115AC-F6DD-4765-9553-9296098AFACF}"/>
              </a:ext>
            </a:extLst>
          </p:cNvPr>
          <p:cNvSpPr>
            <a:spLocks noGrp="1"/>
          </p:cNvSpPr>
          <p:nvPr>
            <p:ph type="title"/>
          </p:nvPr>
        </p:nvSpPr>
        <p:spPr/>
        <p:txBody>
          <a:bodyPr rtlCol="0" anchor="ctr">
            <a:normAutofit/>
          </a:bodyPr>
          <a:lstStyle/>
          <a:p>
            <a:pPr rtl="0"/>
            <a:r>
              <a:rPr lang="en-US" sz="3200" b="1"/>
              <a:t>Vibration</a:t>
            </a:r>
            <a:endParaRPr lang="en-GB" sz="3200" b="1">
              <a:solidFill>
                <a:srgbClr val="FFFEFF"/>
              </a:solidFill>
            </a:endParaRPr>
          </a:p>
        </p:txBody>
      </p:sp>
      <p:sp>
        <p:nvSpPr>
          <p:cNvPr id="4" name="Espace réservé du numéro de diapositive 3">
            <a:extLst>
              <a:ext uri="{FF2B5EF4-FFF2-40B4-BE49-F238E27FC236}">
                <a16:creationId xmlns:a16="http://schemas.microsoft.com/office/drawing/2014/main" id="{6D6D7BBF-D63B-D29E-F254-C194BD69F8B6}"/>
              </a:ext>
            </a:extLst>
          </p:cNvPr>
          <p:cNvSpPr>
            <a:spLocks noGrp="1"/>
          </p:cNvSpPr>
          <p:nvPr>
            <p:ph type="sldNum" sz="quarter" idx="12"/>
          </p:nvPr>
        </p:nvSpPr>
        <p:spPr/>
        <p:txBody>
          <a:bodyPr/>
          <a:lstStyle/>
          <a:p>
            <a:pPr rtl="0"/>
            <a:fld id="{3A98EE3D-8CD1-4C3F-BD1C-C98C9596463C}" type="slidenum">
              <a:rPr lang="fr-FR" sz="1400" b="1" noProof="0" smtClean="0">
                <a:solidFill>
                  <a:schemeClr val="tx1"/>
                </a:solidFill>
              </a:rPr>
              <a:t>7</a:t>
            </a:fld>
            <a:r>
              <a:rPr lang="fr-FR" sz="1400" b="1" noProof="0">
                <a:solidFill>
                  <a:schemeClr val="tx1"/>
                </a:solidFill>
              </a:rPr>
              <a:t>/21</a:t>
            </a:r>
          </a:p>
        </p:txBody>
      </p:sp>
      <p:sp>
        <p:nvSpPr>
          <p:cNvPr id="5" name="ZoneTexte 4">
            <a:extLst>
              <a:ext uri="{FF2B5EF4-FFF2-40B4-BE49-F238E27FC236}">
                <a16:creationId xmlns:a16="http://schemas.microsoft.com/office/drawing/2014/main" id="{49292272-EDE6-4687-49D8-512F61481B60}"/>
              </a:ext>
            </a:extLst>
          </p:cNvPr>
          <p:cNvSpPr txBox="1"/>
          <p:nvPr/>
        </p:nvSpPr>
        <p:spPr>
          <a:xfrm>
            <a:off x="932329" y="5867400"/>
            <a:ext cx="3080871" cy="369332"/>
          </a:xfrm>
          <a:prstGeom prst="rect">
            <a:avLst/>
          </a:prstGeom>
          <a:noFill/>
        </p:spPr>
        <p:txBody>
          <a:bodyPr wrap="square" rtlCol="0">
            <a:spAutoFit/>
          </a:bodyPr>
          <a:lstStyle/>
          <a:p>
            <a:r>
              <a:rPr lang="en-US">
                <a:solidFill>
                  <a:schemeClr val="bg1"/>
                </a:solidFill>
              </a:rPr>
              <a:t>Ref: [4]</a:t>
            </a:r>
          </a:p>
        </p:txBody>
      </p:sp>
    </p:spTree>
    <p:extLst>
      <p:ext uri="{BB962C8B-B14F-4D97-AF65-F5344CB8AC3E}">
        <p14:creationId xmlns:p14="http://schemas.microsoft.com/office/powerpoint/2010/main" val="1432175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4A02497-902C-61BD-DA23-4CA858194C0B}"/>
              </a:ext>
            </a:extLst>
          </p:cNvPr>
          <p:cNvPicPr>
            <a:picLocks noChangeAspect="1"/>
          </p:cNvPicPr>
          <p:nvPr/>
        </p:nvPicPr>
        <p:blipFill>
          <a:blip r:embed="rId3"/>
          <a:stretch>
            <a:fillRect/>
          </a:stretch>
        </p:blipFill>
        <p:spPr>
          <a:xfrm>
            <a:off x="634808" y="353651"/>
            <a:ext cx="10922384" cy="3822109"/>
          </a:xfrm>
          <a:prstGeom prst="rect">
            <a:avLst/>
          </a:prstGeom>
          <a:ln w="12700">
            <a:solidFill>
              <a:schemeClr val="accent1"/>
            </a:solidFill>
          </a:ln>
        </p:spPr>
      </p:pic>
      <p:sp>
        <p:nvSpPr>
          <p:cNvPr id="2" name="Titre 1">
            <a:extLst>
              <a:ext uri="{FF2B5EF4-FFF2-40B4-BE49-F238E27FC236}">
                <a16:creationId xmlns:a16="http://schemas.microsoft.com/office/drawing/2014/main" id="{D5C7A8ED-CA98-4644-AF2D-8C0F21F7EA34}"/>
              </a:ext>
            </a:extLst>
          </p:cNvPr>
          <p:cNvSpPr>
            <a:spLocks noGrp="1"/>
          </p:cNvSpPr>
          <p:nvPr>
            <p:ph type="title"/>
          </p:nvPr>
        </p:nvSpPr>
        <p:spPr>
          <a:xfrm>
            <a:off x="869575" y="4800600"/>
            <a:ext cx="10452849" cy="910492"/>
          </a:xfrm>
        </p:spPr>
        <p:txBody>
          <a:bodyPr rtlCol="0">
            <a:normAutofit/>
          </a:bodyPr>
          <a:lstStyle/>
          <a:p>
            <a:r>
              <a:rPr lang="en-US" sz="3600" b="1">
                <a:solidFill>
                  <a:schemeClr val="bg2"/>
                </a:solidFill>
              </a:rPr>
              <a:t>Focused ultrasound</a:t>
            </a:r>
            <a:endParaRPr lang="en-US" sz="3600" b="1"/>
          </a:p>
        </p:txBody>
      </p:sp>
      <p:sp>
        <p:nvSpPr>
          <p:cNvPr id="9" name="Espace réservé du numéro de diapositive 8">
            <a:extLst>
              <a:ext uri="{FF2B5EF4-FFF2-40B4-BE49-F238E27FC236}">
                <a16:creationId xmlns:a16="http://schemas.microsoft.com/office/drawing/2014/main" id="{B978D468-1588-0F9B-E46F-D57C23DF0BFC}"/>
              </a:ext>
            </a:extLst>
          </p:cNvPr>
          <p:cNvSpPr>
            <a:spLocks noGrp="1"/>
          </p:cNvSpPr>
          <p:nvPr>
            <p:ph type="sldNum" sz="quarter" idx="12"/>
          </p:nvPr>
        </p:nvSpPr>
        <p:spPr>
          <a:xfrm>
            <a:off x="10572894" y="6356252"/>
            <a:ext cx="780010" cy="365125"/>
          </a:xfrm>
        </p:spPr>
        <p:txBody>
          <a:bodyPr/>
          <a:lstStyle/>
          <a:p>
            <a:pPr rtl="0"/>
            <a:fld id="{3A98EE3D-8CD1-4C3F-BD1C-C98C9596463C}" type="slidenum">
              <a:rPr lang="fr-FR" sz="1400" b="1" noProof="0" smtClean="0">
                <a:solidFill>
                  <a:schemeClr val="tx1"/>
                </a:solidFill>
              </a:rPr>
              <a:t>8</a:t>
            </a:fld>
            <a:r>
              <a:rPr lang="fr-FR" sz="1400" b="1" noProof="0">
                <a:solidFill>
                  <a:schemeClr val="tx1"/>
                </a:solidFill>
              </a:rPr>
              <a:t>/21</a:t>
            </a:r>
            <a:endParaRPr lang="fr-FR" b="1" noProof="0">
              <a:solidFill>
                <a:schemeClr val="tx1"/>
              </a:solidFill>
            </a:endParaRPr>
          </a:p>
        </p:txBody>
      </p:sp>
      <p:sp>
        <p:nvSpPr>
          <p:cNvPr id="6" name="ZoneTexte 5">
            <a:extLst>
              <a:ext uri="{FF2B5EF4-FFF2-40B4-BE49-F238E27FC236}">
                <a16:creationId xmlns:a16="http://schemas.microsoft.com/office/drawing/2014/main" id="{A8AD9286-C0F9-DE69-0B5E-3BC738A037E8}"/>
              </a:ext>
            </a:extLst>
          </p:cNvPr>
          <p:cNvSpPr txBox="1"/>
          <p:nvPr/>
        </p:nvSpPr>
        <p:spPr>
          <a:xfrm>
            <a:off x="932329" y="5867400"/>
            <a:ext cx="3080871" cy="369332"/>
          </a:xfrm>
          <a:prstGeom prst="rect">
            <a:avLst/>
          </a:prstGeom>
          <a:noFill/>
        </p:spPr>
        <p:txBody>
          <a:bodyPr wrap="square" rtlCol="0">
            <a:spAutoFit/>
          </a:bodyPr>
          <a:lstStyle/>
          <a:p>
            <a:r>
              <a:rPr lang="en-US">
                <a:solidFill>
                  <a:schemeClr val="bg1"/>
                </a:solidFill>
              </a:rPr>
              <a:t>Ref: [4]</a:t>
            </a:r>
          </a:p>
        </p:txBody>
      </p:sp>
    </p:spTree>
    <p:extLst>
      <p:ext uri="{BB962C8B-B14F-4D97-AF65-F5344CB8AC3E}">
        <p14:creationId xmlns:p14="http://schemas.microsoft.com/office/powerpoint/2010/main" val="241205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A115AC-F6DD-4765-9553-9296098AFACF}"/>
              </a:ext>
            </a:extLst>
          </p:cNvPr>
          <p:cNvSpPr>
            <a:spLocks noGrp="1"/>
          </p:cNvSpPr>
          <p:nvPr>
            <p:ph type="title"/>
          </p:nvPr>
        </p:nvSpPr>
        <p:spPr/>
        <p:txBody>
          <a:bodyPr rtlCol="0" anchor="ctr">
            <a:normAutofit/>
          </a:bodyPr>
          <a:lstStyle/>
          <a:p>
            <a:r>
              <a:rPr lang="en-US" sz="3200" b="1">
                <a:solidFill>
                  <a:schemeClr val="bg2"/>
                </a:solidFill>
              </a:rPr>
              <a:t>Bioelectrical stimulation</a:t>
            </a:r>
            <a:endParaRPr lang="en-GB" sz="3200">
              <a:solidFill>
                <a:srgbClr val="FFFEFF"/>
              </a:solidFill>
            </a:endParaRPr>
          </a:p>
        </p:txBody>
      </p:sp>
      <p:sp>
        <p:nvSpPr>
          <p:cNvPr id="35" name="Espace réservé du contenu 2">
            <a:extLst>
              <a:ext uri="{FF2B5EF4-FFF2-40B4-BE49-F238E27FC236}">
                <a16:creationId xmlns:a16="http://schemas.microsoft.com/office/drawing/2014/main" id="{B33E0108-C4ED-ECF7-222E-9E38159EB5B6}"/>
              </a:ext>
            </a:extLst>
          </p:cNvPr>
          <p:cNvSpPr txBox="1">
            <a:spLocks/>
          </p:cNvSpPr>
          <p:nvPr/>
        </p:nvSpPr>
        <p:spPr>
          <a:xfrm>
            <a:off x="1084729" y="2183521"/>
            <a:ext cx="10452848" cy="393315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486918" indent="-28575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669798" indent="-28575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852678" indent="-28575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1035558" indent="-28575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bg2"/>
                </a:solidFill>
              </a:rPr>
              <a:t>Functional Electrical Stimulation</a:t>
            </a:r>
          </a:p>
          <a:p>
            <a:r>
              <a:rPr lang="en-US" sz="2000">
                <a:solidFill>
                  <a:schemeClr val="bg2"/>
                </a:solidFill>
              </a:rPr>
              <a:t>Electro stimulation</a:t>
            </a:r>
          </a:p>
          <a:p>
            <a:r>
              <a:rPr lang="en-US" sz="2000">
                <a:solidFill>
                  <a:schemeClr val="bg2"/>
                </a:solidFill>
              </a:rPr>
              <a:t>Simulate heat and cold sensation</a:t>
            </a:r>
          </a:p>
        </p:txBody>
      </p:sp>
      <p:pic>
        <p:nvPicPr>
          <p:cNvPr id="4" name="Image 3">
            <a:extLst>
              <a:ext uri="{FF2B5EF4-FFF2-40B4-BE49-F238E27FC236}">
                <a16:creationId xmlns:a16="http://schemas.microsoft.com/office/drawing/2014/main" id="{13236581-CA74-AC40-D036-B6FC20008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4972" y="2183521"/>
            <a:ext cx="3472433" cy="2562625"/>
          </a:xfrm>
          <a:prstGeom prst="rect">
            <a:avLst/>
          </a:prstGeom>
          <a:ln>
            <a:solidFill>
              <a:srgbClr val="C5AE76"/>
            </a:solidFill>
          </a:ln>
        </p:spPr>
      </p:pic>
      <p:sp>
        <p:nvSpPr>
          <p:cNvPr id="6" name="Espace réservé du numéro de diapositive 5">
            <a:extLst>
              <a:ext uri="{FF2B5EF4-FFF2-40B4-BE49-F238E27FC236}">
                <a16:creationId xmlns:a16="http://schemas.microsoft.com/office/drawing/2014/main" id="{084B34B5-E67B-D15D-BD49-324DD3EEFF64}"/>
              </a:ext>
            </a:extLst>
          </p:cNvPr>
          <p:cNvSpPr>
            <a:spLocks noGrp="1"/>
          </p:cNvSpPr>
          <p:nvPr>
            <p:ph type="sldNum" sz="quarter" idx="12"/>
          </p:nvPr>
        </p:nvSpPr>
        <p:spPr/>
        <p:txBody>
          <a:bodyPr/>
          <a:lstStyle/>
          <a:p>
            <a:pPr rtl="0"/>
            <a:fld id="{3A98EE3D-8CD1-4C3F-BD1C-C98C9596463C}" type="slidenum">
              <a:rPr lang="fr-FR" sz="1400" b="1" noProof="0" smtClean="0">
                <a:solidFill>
                  <a:schemeClr val="tx1"/>
                </a:solidFill>
              </a:rPr>
              <a:t>9</a:t>
            </a:fld>
            <a:r>
              <a:rPr lang="fr-FR" sz="1400" b="1" noProof="0">
                <a:solidFill>
                  <a:schemeClr val="tx1"/>
                </a:solidFill>
              </a:rPr>
              <a:t>/21</a:t>
            </a:r>
            <a:endParaRPr lang="fr-FR" b="1" noProof="0">
              <a:solidFill>
                <a:schemeClr val="tx1"/>
              </a:solidFill>
            </a:endParaRPr>
          </a:p>
        </p:txBody>
      </p:sp>
      <p:sp>
        <p:nvSpPr>
          <p:cNvPr id="7" name="ZoneTexte 6">
            <a:extLst>
              <a:ext uri="{FF2B5EF4-FFF2-40B4-BE49-F238E27FC236}">
                <a16:creationId xmlns:a16="http://schemas.microsoft.com/office/drawing/2014/main" id="{0014ABB1-97EB-9310-603C-35A8D7AD8AE4}"/>
              </a:ext>
            </a:extLst>
          </p:cNvPr>
          <p:cNvSpPr txBox="1"/>
          <p:nvPr/>
        </p:nvSpPr>
        <p:spPr>
          <a:xfrm>
            <a:off x="932329" y="5867400"/>
            <a:ext cx="3080871" cy="369332"/>
          </a:xfrm>
          <a:prstGeom prst="rect">
            <a:avLst/>
          </a:prstGeom>
          <a:noFill/>
        </p:spPr>
        <p:txBody>
          <a:bodyPr wrap="square" rtlCol="0">
            <a:spAutoFit/>
          </a:bodyPr>
          <a:lstStyle/>
          <a:p>
            <a:r>
              <a:rPr lang="en-US">
                <a:solidFill>
                  <a:schemeClr val="bg1"/>
                </a:solidFill>
              </a:rPr>
              <a:t>Ref: [4]</a:t>
            </a:r>
          </a:p>
        </p:txBody>
      </p:sp>
    </p:spTree>
    <p:extLst>
      <p:ext uri="{BB962C8B-B14F-4D97-AF65-F5344CB8AC3E}">
        <p14:creationId xmlns:p14="http://schemas.microsoft.com/office/powerpoint/2010/main" val="1616988586"/>
      </p:ext>
    </p:extLst>
  </p:cSld>
  <p:clrMapOvr>
    <a:masterClrMapping/>
  </p:clrMapOvr>
</p:sld>
</file>

<file path=ppt/theme/theme1.xml><?xml version="1.0" encoding="utf-8"?>
<a:theme xmlns:a="http://schemas.openxmlformats.org/drawingml/2006/main" name="Thème Office">
  <a:themeElements>
    <a:clrScheme name="Personnalisé 8">
      <a:dk1>
        <a:sysClr val="windowText" lastClr="000000"/>
      </a:dk1>
      <a:lt1>
        <a:sysClr val="window" lastClr="FFFFFF"/>
      </a:lt1>
      <a:dk2>
        <a:srgbClr val="464646"/>
      </a:dk2>
      <a:lt2>
        <a:srgbClr val="FFFFFF"/>
      </a:lt2>
      <a:accent1>
        <a:srgbClr val="C4AE75"/>
      </a:accent1>
      <a:accent2>
        <a:srgbClr val="A9A9A9"/>
      </a:accent2>
      <a:accent3>
        <a:srgbClr val="464646"/>
      </a:accent3>
      <a:accent4>
        <a:srgbClr val="424242"/>
      </a:accent4>
      <a:accent5>
        <a:srgbClr val="212121"/>
      </a:accent5>
      <a:accent6>
        <a:srgbClr val="D5D5D5"/>
      </a:accent6>
      <a:hlink>
        <a:srgbClr val="C4AE75"/>
      </a:hlink>
      <a:folHlink>
        <a:srgbClr val="797979"/>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24</Slides>
  <Notes>24</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Thème Office</vt:lpstr>
      <vt:lpstr>  Haptic technologies for the Metaverse</vt:lpstr>
      <vt:lpstr> Why?</vt:lpstr>
      <vt:lpstr>Which haptic technology is the most suitable for the virtual reality and the metaverse?  What haptic technologies can do nowadays?</vt:lpstr>
      <vt:lpstr>Augmented Reality, Virtual Reality and Metaverse</vt:lpstr>
      <vt:lpstr>State of art: different haptic technologies</vt:lpstr>
      <vt:lpstr>Overview</vt:lpstr>
      <vt:lpstr>Vibration</vt:lpstr>
      <vt:lpstr>Focused ultrasound</vt:lpstr>
      <vt:lpstr>Bioelectrical stimulation</vt:lpstr>
      <vt:lpstr>Existing technology: Tesla Suit</vt:lpstr>
      <vt:lpstr>Ethics in the Metaverse</vt:lpstr>
      <vt:lpstr>Hypothesis</vt:lpstr>
      <vt:lpstr>Electrical nerves stimulation</vt:lpstr>
      <vt:lpstr>Electrical nerves stimulation</vt:lpstr>
      <vt:lpstr>Shockwaves for Haptic Sensations</vt:lpstr>
      <vt:lpstr>Haptic sensation by stimulating neural activity</vt:lpstr>
      <vt:lpstr>Haptic Gloves</vt:lpstr>
      <vt:lpstr>Data transmission</vt:lpstr>
      <vt:lpstr>Hypothesis answer</vt:lpstr>
      <vt:lpstr>Result comparison</vt:lpstr>
      <vt:lpstr>Conclusion</vt:lpstr>
      <vt:lpstr>References</vt:lpstr>
      <vt:lpstr>References</vt:lpstr>
      <vt:lpstr>Annexes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Conférence Présentation</dc:title>
  <dc:creator>valentin pain</dc:creator>
  <cp:revision>1</cp:revision>
  <dcterms:created xsi:type="dcterms:W3CDTF">2022-05-23T07:22:41Z</dcterms:created>
  <dcterms:modified xsi:type="dcterms:W3CDTF">2022-05-25T11:44:00Z</dcterms:modified>
</cp:coreProperties>
</file>